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Lst>
  <p:sldSz cy="9783750" cx="7497750"/>
  <p:notesSz cx="7023100" cy="9309100"/>
  <p:embeddedFontLst>
    <p:embeddedFont>
      <p:font typeface="Arial Narrow"/>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081">
          <p15:clr>
            <a:srgbClr val="A4A3A4"/>
          </p15:clr>
        </p15:guide>
        <p15:guide id="2" pos="2361">
          <p15:clr>
            <a:srgbClr val="A4A3A4"/>
          </p15:clr>
        </p15:guide>
      </p15:sldGuideLst>
    </p:ext>
    <p:ext uri="GoogleSlidesCustomDataVersion2">
      <go:slidesCustomData xmlns:go="http://customooxmlschemas.google.com/" r:id="rId14" roundtripDataSignature="AMtx7mj6v2C20q4yP0edqZHwT0P/awqbO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9990F9F-5294-4F9F-829F-A13FA985F417}">
  <a:tblStyle styleId="{A9990F9F-5294-4F9F-829F-A13FA985F417}"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081" orient="horz"/>
        <p:guide pos="2361"/>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ArialNarrow-bold.fntdata"/><Relationship Id="rId10" Type="http://schemas.openxmlformats.org/officeDocument/2006/relationships/font" Target="fonts/ArialNarrow-regular.fntdata"/><Relationship Id="rId13" Type="http://schemas.openxmlformats.org/officeDocument/2006/relationships/font" Target="fonts/ArialNarrow-boldItalic.fntdata"/><Relationship Id="rId12" Type="http://schemas.openxmlformats.org/officeDocument/2006/relationships/font" Target="fonts/ArialNarrow-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4"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1"/>
            <a:ext cx="3043343" cy="465454"/>
          </a:xfrm>
          <a:prstGeom prst="rect">
            <a:avLst/>
          </a:prstGeom>
          <a:noFill/>
          <a:ln>
            <a:noFill/>
          </a:ln>
        </p:spPr>
        <p:txBody>
          <a:bodyPr anchorCtr="0" anchor="t" bIns="88250" lIns="88250" spcFirstLastPara="1" rIns="88250" wrap="square" tIns="88250">
            <a:noAutofit/>
          </a:bodyPr>
          <a:lstStyle>
            <a:lvl1pPr lvl="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978131" y="1"/>
            <a:ext cx="3043343" cy="465454"/>
          </a:xfrm>
          <a:prstGeom prst="rect">
            <a:avLst/>
          </a:prstGeom>
          <a:noFill/>
          <a:ln>
            <a:noFill/>
          </a:ln>
        </p:spPr>
        <p:txBody>
          <a:bodyPr anchorCtr="0" anchor="t" bIns="88250" lIns="88250" spcFirstLastPara="1" rIns="88250" wrap="square" tIns="88250">
            <a:noAutofit/>
          </a:bodyPr>
          <a:lstStyle>
            <a:lvl1pPr lvl="0" marR="0" rtl="0" algn="r">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2174875" y="698500"/>
            <a:ext cx="2673350" cy="34909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2311" y="4421824"/>
            <a:ext cx="5618479" cy="4189094"/>
          </a:xfrm>
          <a:prstGeom prst="rect">
            <a:avLst/>
          </a:prstGeom>
          <a:noFill/>
          <a:ln>
            <a:noFill/>
          </a:ln>
        </p:spPr>
        <p:txBody>
          <a:bodyPr anchorCtr="0" anchor="t" bIns="88250" lIns="88250" spcFirstLastPara="1" rIns="88250" wrap="square" tIns="88250">
            <a:noAutofit/>
          </a:bodyPr>
          <a:lstStyle>
            <a:lvl1pPr indent="-228600" lvl="0" marL="457200" marR="0" rtl="0" algn="l">
              <a:lnSpc>
                <a:spcPct val="100000"/>
              </a:lnSpc>
              <a:spcBef>
                <a:spcPts val="0"/>
              </a:spcBef>
              <a:spcAft>
                <a:spcPts val="0"/>
              </a:spcAft>
              <a:buClr>
                <a:schemeClr val="dk1"/>
              </a:buClr>
              <a:buSzPts val="1300"/>
              <a:buFont typeface="Calibri"/>
              <a:buNone/>
              <a:defRPr b="0" i="0" sz="13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chemeClr val="dk1"/>
              </a:buClr>
              <a:buSzPts val="1300"/>
              <a:buFont typeface="Calibri"/>
              <a:buNone/>
              <a:defRPr b="0" i="0" sz="13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chemeClr val="dk1"/>
              </a:buClr>
              <a:buSzPts val="1300"/>
              <a:buFont typeface="Calibri"/>
              <a:buNone/>
              <a:defRPr b="0" i="0" sz="13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chemeClr val="dk1"/>
              </a:buClr>
              <a:buSzPts val="1300"/>
              <a:buFont typeface="Calibri"/>
              <a:buNone/>
              <a:defRPr b="0" i="0" sz="13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chemeClr val="dk1"/>
              </a:buClr>
              <a:buSzPts val="1300"/>
              <a:buFont typeface="Calibri"/>
              <a:buNone/>
              <a:defRPr b="0" i="0" sz="13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chemeClr val="dk1"/>
              </a:buClr>
              <a:buSzPts val="1300"/>
              <a:buFont typeface="Calibri"/>
              <a:buNone/>
              <a:defRPr b="0" i="0" sz="13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chemeClr val="dk1"/>
              </a:buClr>
              <a:buSzPts val="1300"/>
              <a:buFont typeface="Calibri"/>
              <a:buNone/>
              <a:defRPr b="0" i="0" sz="13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chemeClr val="dk1"/>
              </a:buClr>
              <a:buSzPts val="1300"/>
              <a:buFont typeface="Calibri"/>
              <a:buNone/>
              <a:defRPr b="0" i="0" sz="13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chemeClr val="dk1"/>
              </a:buClr>
              <a:buSzPts val="1300"/>
              <a:buFont typeface="Calibri"/>
              <a:buNone/>
              <a:defRPr b="0" i="0" sz="13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42030"/>
            <a:ext cx="3043343" cy="465454"/>
          </a:xfrm>
          <a:prstGeom prst="rect">
            <a:avLst/>
          </a:prstGeom>
          <a:noFill/>
          <a:ln>
            <a:noFill/>
          </a:ln>
        </p:spPr>
        <p:txBody>
          <a:bodyPr anchorCtr="0" anchor="b" bIns="88250" lIns="88250" spcFirstLastPara="1" rIns="88250" wrap="square" tIns="88250">
            <a:noAutofit/>
          </a:bodyPr>
          <a:lstStyle>
            <a:lvl1pPr lvl="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978131" y="8842030"/>
            <a:ext cx="3043343" cy="465454"/>
          </a:xfrm>
          <a:prstGeom prst="rect">
            <a:avLst/>
          </a:prstGeom>
          <a:noFill/>
          <a:ln>
            <a:noFill/>
          </a:ln>
        </p:spPr>
        <p:txBody>
          <a:bodyPr anchorCtr="0" anchor="b" bIns="46650" lIns="93300" spcFirstLastPara="1" rIns="93300" wrap="square" tIns="46650">
            <a:noAutofit/>
          </a:bodyPr>
          <a:lstStyle/>
          <a:p>
            <a:pPr indent="0" lvl="0" marL="0" marR="0" rtl="0" algn="r">
              <a:lnSpc>
                <a:spcPct val="100000"/>
              </a:lnSpc>
              <a:spcBef>
                <a:spcPts val="0"/>
              </a:spcBef>
              <a:spcAft>
                <a:spcPts val="0"/>
              </a:spcAft>
              <a:buClr>
                <a:schemeClr val="dk1"/>
              </a:buClr>
              <a:buSzPts val="300"/>
              <a:buFont typeface="Calibri"/>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2174875" y="698500"/>
            <a:ext cx="2673350" cy="34909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702311" y="4421824"/>
            <a:ext cx="5618479" cy="4189094"/>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Clr>
                <a:schemeClr val="dk1"/>
              </a:buClr>
              <a:buSzPts val="325"/>
              <a:buFont typeface="Calibri"/>
              <a:buNone/>
            </a:pPr>
            <a:r>
              <a:t/>
            </a:r>
            <a:endParaRPr/>
          </a:p>
        </p:txBody>
      </p:sp>
      <p:sp>
        <p:nvSpPr>
          <p:cNvPr id="87" name="Google Shape;87;p1:notes"/>
          <p:cNvSpPr txBox="1"/>
          <p:nvPr>
            <p:ph idx="12" type="sldNum"/>
          </p:nvPr>
        </p:nvSpPr>
        <p:spPr>
          <a:xfrm>
            <a:off x="3978131" y="8842030"/>
            <a:ext cx="3043343" cy="465454"/>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2:notes"/>
          <p:cNvSpPr/>
          <p:nvPr>
            <p:ph idx="2" type="sldImg"/>
          </p:nvPr>
        </p:nvSpPr>
        <p:spPr>
          <a:xfrm>
            <a:off x="2174875" y="698500"/>
            <a:ext cx="2673350" cy="34909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0" name="Google Shape;100;p2:notes"/>
          <p:cNvSpPr txBox="1"/>
          <p:nvPr>
            <p:ph idx="1" type="body"/>
          </p:nvPr>
        </p:nvSpPr>
        <p:spPr>
          <a:xfrm>
            <a:off x="702311" y="4421824"/>
            <a:ext cx="5618479" cy="4189094"/>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Clr>
                <a:schemeClr val="dk1"/>
              </a:buClr>
              <a:buSzPts val="325"/>
              <a:buFont typeface="Calibri"/>
              <a:buNone/>
            </a:pPr>
            <a:r>
              <a:t/>
            </a:r>
            <a:endParaRPr/>
          </a:p>
        </p:txBody>
      </p:sp>
      <p:sp>
        <p:nvSpPr>
          <p:cNvPr id="101" name="Google Shape;101;p2:notes"/>
          <p:cNvSpPr txBox="1"/>
          <p:nvPr>
            <p:ph idx="12" type="sldNum"/>
          </p:nvPr>
        </p:nvSpPr>
        <p:spPr>
          <a:xfrm>
            <a:off x="3978131" y="8842030"/>
            <a:ext cx="3043343" cy="465454"/>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3:notes"/>
          <p:cNvSpPr/>
          <p:nvPr>
            <p:ph idx="2" type="sldImg"/>
          </p:nvPr>
        </p:nvSpPr>
        <p:spPr>
          <a:xfrm>
            <a:off x="2174875" y="698500"/>
            <a:ext cx="2673350" cy="34909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2" name="Google Shape;112;p3:notes"/>
          <p:cNvSpPr txBox="1"/>
          <p:nvPr>
            <p:ph idx="1" type="body"/>
          </p:nvPr>
        </p:nvSpPr>
        <p:spPr>
          <a:xfrm>
            <a:off x="702311" y="4421824"/>
            <a:ext cx="5618479" cy="4189094"/>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Clr>
                <a:schemeClr val="dk1"/>
              </a:buClr>
              <a:buSzPts val="325"/>
              <a:buFont typeface="Calibri"/>
              <a:buNone/>
            </a:pPr>
            <a:r>
              <a:t/>
            </a:r>
            <a:endParaRPr/>
          </a:p>
        </p:txBody>
      </p:sp>
      <p:sp>
        <p:nvSpPr>
          <p:cNvPr id="113" name="Google Shape;113;p3:notes"/>
          <p:cNvSpPr txBox="1"/>
          <p:nvPr>
            <p:ph idx="12" type="sldNum"/>
          </p:nvPr>
        </p:nvSpPr>
        <p:spPr>
          <a:xfrm>
            <a:off x="3978131" y="8842030"/>
            <a:ext cx="3043343" cy="465454"/>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5"/>
          <p:cNvSpPr txBox="1"/>
          <p:nvPr>
            <p:ph type="ctrTitle"/>
          </p:nvPr>
        </p:nvSpPr>
        <p:spPr>
          <a:xfrm>
            <a:off x="562333" y="3039310"/>
            <a:ext cx="6373098" cy="2097168"/>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800"/>
              <a:buFont typeface="Calibri"/>
              <a:buNone/>
              <a:defRPr b="0" i="0" sz="48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17" name="Google Shape;17;p5"/>
          <p:cNvSpPr txBox="1"/>
          <p:nvPr>
            <p:ph idx="1" type="subTitle"/>
          </p:nvPr>
        </p:nvSpPr>
        <p:spPr>
          <a:xfrm>
            <a:off x="1124665" y="5544132"/>
            <a:ext cx="5248433" cy="2500294"/>
          </a:xfrm>
          <a:prstGeom prst="rect">
            <a:avLst/>
          </a:prstGeom>
          <a:noFill/>
          <a:ln>
            <a:noFill/>
          </a:ln>
        </p:spPr>
        <p:txBody>
          <a:bodyPr anchorCtr="0" anchor="t" bIns="91425" lIns="91425" spcFirstLastPara="1" rIns="91425" wrap="square" tIns="91425">
            <a:noAutofit/>
          </a:bodyPr>
          <a:lstStyle>
            <a:lvl1pPr lvl="0" marR="0" algn="ctr">
              <a:lnSpc>
                <a:spcPct val="100000"/>
              </a:lnSpc>
              <a:spcBef>
                <a:spcPts val="700"/>
              </a:spcBef>
              <a:spcAft>
                <a:spcPts val="0"/>
              </a:spcAft>
              <a:buClr>
                <a:srgbClr val="888888"/>
              </a:buClr>
              <a:buSzPts val="3500"/>
              <a:buFont typeface="Arial"/>
              <a:buNone/>
              <a:defRPr b="0" i="0" sz="3500" u="none" cap="none" strike="noStrike">
                <a:solidFill>
                  <a:srgbClr val="888888"/>
                </a:solidFill>
                <a:latin typeface="Calibri"/>
                <a:ea typeface="Calibri"/>
                <a:cs typeface="Calibri"/>
                <a:sym typeface="Calibri"/>
              </a:defRPr>
            </a:lvl1pPr>
            <a:lvl2pPr lvl="1" marR="0" algn="ctr">
              <a:lnSpc>
                <a:spcPct val="100000"/>
              </a:lnSpc>
              <a:spcBef>
                <a:spcPts val="620"/>
              </a:spcBef>
              <a:spcAft>
                <a:spcPts val="0"/>
              </a:spcAft>
              <a:buClr>
                <a:srgbClr val="888888"/>
              </a:buClr>
              <a:buSzPts val="3100"/>
              <a:buFont typeface="Arial"/>
              <a:buNone/>
              <a:defRPr b="0" i="0" sz="3100" u="none" cap="none" strike="noStrike">
                <a:solidFill>
                  <a:srgbClr val="888888"/>
                </a:solidFill>
                <a:latin typeface="Calibri"/>
                <a:ea typeface="Calibri"/>
                <a:cs typeface="Calibri"/>
                <a:sym typeface="Calibri"/>
              </a:defRPr>
            </a:lvl2pPr>
            <a:lvl3pPr lvl="2" marR="0" algn="ctr">
              <a:lnSpc>
                <a:spcPct val="100000"/>
              </a:lnSpc>
              <a:spcBef>
                <a:spcPts val="520"/>
              </a:spcBef>
              <a:spcAft>
                <a:spcPts val="0"/>
              </a:spcAft>
              <a:buClr>
                <a:srgbClr val="888888"/>
              </a:buClr>
              <a:buSzPts val="2600"/>
              <a:buFont typeface="Arial"/>
              <a:buNone/>
              <a:defRPr b="0" i="0" sz="2600" u="none" cap="none" strike="noStrike">
                <a:solidFill>
                  <a:srgbClr val="888888"/>
                </a:solidFill>
                <a:latin typeface="Calibri"/>
                <a:ea typeface="Calibri"/>
                <a:cs typeface="Calibri"/>
                <a:sym typeface="Calibri"/>
              </a:defRPr>
            </a:lvl3pPr>
            <a:lvl4pPr lvl="3" marR="0" algn="ctr">
              <a:lnSpc>
                <a:spcPct val="100000"/>
              </a:lnSpc>
              <a:spcBef>
                <a:spcPts val="420"/>
              </a:spcBef>
              <a:spcAft>
                <a:spcPts val="0"/>
              </a:spcAft>
              <a:buClr>
                <a:srgbClr val="888888"/>
              </a:buClr>
              <a:buSzPts val="2100"/>
              <a:buFont typeface="Arial"/>
              <a:buNone/>
              <a:defRPr b="0" i="0" sz="2100" u="none" cap="none" strike="noStrike">
                <a:solidFill>
                  <a:srgbClr val="888888"/>
                </a:solidFill>
                <a:latin typeface="Calibri"/>
                <a:ea typeface="Calibri"/>
                <a:cs typeface="Calibri"/>
                <a:sym typeface="Calibri"/>
              </a:defRPr>
            </a:lvl4pPr>
            <a:lvl5pPr lvl="4" marR="0" algn="ctr">
              <a:lnSpc>
                <a:spcPct val="100000"/>
              </a:lnSpc>
              <a:spcBef>
                <a:spcPts val="420"/>
              </a:spcBef>
              <a:spcAft>
                <a:spcPts val="0"/>
              </a:spcAft>
              <a:buClr>
                <a:srgbClr val="888888"/>
              </a:buClr>
              <a:buSzPts val="2100"/>
              <a:buFont typeface="Arial"/>
              <a:buNone/>
              <a:defRPr b="0" i="0" sz="2100" u="none" cap="none" strike="noStrike">
                <a:solidFill>
                  <a:srgbClr val="888888"/>
                </a:solidFill>
                <a:latin typeface="Calibri"/>
                <a:ea typeface="Calibri"/>
                <a:cs typeface="Calibri"/>
                <a:sym typeface="Calibri"/>
              </a:defRPr>
            </a:lvl5pPr>
            <a:lvl6pPr lvl="5" marR="0" algn="ctr">
              <a:lnSpc>
                <a:spcPct val="100000"/>
              </a:lnSpc>
              <a:spcBef>
                <a:spcPts val="420"/>
              </a:spcBef>
              <a:spcAft>
                <a:spcPts val="0"/>
              </a:spcAft>
              <a:buClr>
                <a:srgbClr val="888888"/>
              </a:buClr>
              <a:buSzPts val="2100"/>
              <a:buFont typeface="Arial"/>
              <a:buNone/>
              <a:defRPr b="0" i="0" sz="2100" u="none" cap="none" strike="noStrike">
                <a:solidFill>
                  <a:srgbClr val="888888"/>
                </a:solidFill>
                <a:latin typeface="Calibri"/>
                <a:ea typeface="Calibri"/>
                <a:cs typeface="Calibri"/>
                <a:sym typeface="Calibri"/>
              </a:defRPr>
            </a:lvl6pPr>
            <a:lvl7pPr lvl="6" marR="0" algn="ctr">
              <a:lnSpc>
                <a:spcPct val="100000"/>
              </a:lnSpc>
              <a:spcBef>
                <a:spcPts val="420"/>
              </a:spcBef>
              <a:spcAft>
                <a:spcPts val="0"/>
              </a:spcAft>
              <a:buClr>
                <a:srgbClr val="888888"/>
              </a:buClr>
              <a:buSzPts val="2100"/>
              <a:buFont typeface="Arial"/>
              <a:buNone/>
              <a:defRPr b="0" i="0" sz="2100" u="none" cap="none" strike="noStrike">
                <a:solidFill>
                  <a:srgbClr val="888888"/>
                </a:solidFill>
                <a:latin typeface="Calibri"/>
                <a:ea typeface="Calibri"/>
                <a:cs typeface="Calibri"/>
                <a:sym typeface="Calibri"/>
              </a:defRPr>
            </a:lvl7pPr>
            <a:lvl8pPr lvl="7" marR="0" algn="ctr">
              <a:lnSpc>
                <a:spcPct val="100000"/>
              </a:lnSpc>
              <a:spcBef>
                <a:spcPts val="420"/>
              </a:spcBef>
              <a:spcAft>
                <a:spcPts val="0"/>
              </a:spcAft>
              <a:buClr>
                <a:srgbClr val="888888"/>
              </a:buClr>
              <a:buSzPts val="2100"/>
              <a:buFont typeface="Arial"/>
              <a:buNone/>
              <a:defRPr b="0" i="0" sz="2100" u="none" cap="none" strike="noStrike">
                <a:solidFill>
                  <a:srgbClr val="888888"/>
                </a:solidFill>
                <a:latin typeface="Calibri"/>
                <a:ea typeface="Calibri"/>
                <a:cs typeface="Calibri"/>
                <a:sym typeface="Calibri"/>
              </a:defRPr>
            </a:lvl8pPr>
            <a:lvl9pPr lvl="8" marR="0" algn="ctr">
              <a:lnSpc>
                <a:spcPct val="100000"/>
              </a:lnSpc>
              <a:spcBef>
                <a:spcPts val="420"/>
              </a:spcBef>
              <a:spcAft>
                <a:spcPts val="0"/>
              </a:spcAft>
              <a:buClr>
                <a:srgbClr val="888888"/>
              </a:buClr>
              <a:buSzPts val="2100"/>
              <a:buFont typeface="Arial"/>
              <a:buNone/>
              <a:defRPr b="0" i="0" sz="2100" u="none" cap="none" strike="noStrike">
                <a:solidFill>
                  <a:srgbClr val="888888"/>
                </a:solidFill>
                <a:latin typeface="Calibri"/>
                <a:ea typeface="Calibri"/>
                <a:cs typeface="Calibri"/>
                <a:sym typeface="Calibri"/>
              </a:defRPr>
            </a:lvl9pPr>
          </a:lstStyle>
          <a:p/>
        </p:txBody>
      </p:sp>
      <p:sp>
        <p:nvSpPr>
          <p:cNvPr id="18" name="Google Shape;18;p5"/>
          <p:cNvSpPr txBox="1"/>
          <p:nvPr>
            <p:ph idx="10" type="dt"/>
          </p:nvPr>
        </p:nvSpPr>
        <p:spPr>
          <a:xfrm>
            <a:off x="374887" y="9068100"/>
            <a:ext cx="1749477" cy="52089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888888"/>
              </a:buClr>
              <a:buSzPts val="1300"/>
              <a:buFont typeface="Calibri"/>
              <a:buNone/>
              <a:defRPr b="0" i="0" sz="13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19" name="Google Shape;19;p5"/>
          <p:cNvSpPr txBox="1"/>
          <p:nvPr>
            <p:ph idx="11" type="ftr"/>
          </p:nvPr>
        </p:nvSpPr>
        <p:spPr>
          <a:xfrm>
            <a:off x="2561735" y="9068100"/>
            <a:ext cx="2374291" cy="52089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888888"/>
              </a:buClr>
              <a:buSzPts val="1300"/>
              <a:buFont typeface="Calibri"/>
              <a:buNone/>
              <a:defRPr b="0" i="0" sz="13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20" name="Google Shape;20;p5"/>
          <p:cNvSpPr txBox="1"/>
          <p:nvPr>
            <p:ph idx="12" type="sldNum"/>
          </p:nvPr>
        </p:nvSpPr>
        <p:spPr>
          <a:xfrm>
            <a:off x="5373396" y="9068100"/>
            <a:ext cx="1749477" cy="520895"/>
          </a:xfrm>
          <a:prstGeom prst="rect">
            <a:avLst/>
          </a:prstGeom>
          <a:noFill/>
          <a:ln>
            <a:noFill/>
          </a:ln>
        </p:spPr>
        <p:txBody>
          <a:bodyPr anchorCtr="0" anchor="ctr" bIns="49350" lIns="98700" spcFirstLastPara="1" rIns="98700" wrap="square" tIns="49350">
            <a:noAutofit/>
          </a:bodyPr>
          <a:lstStyle>
            <a:lvl1pPr indent="0" lvl="0"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4"/>
          <p:cNvSpPr txBox="1"/>
          <p:nvPr>
            <p:ph type="title"/>
          </p:nvPr>
        </p:nvSpPr>
        <p:spPr>
          <a:xfrm>
            <a:off x="374888" y="391805"/>
            <a:ext cx="6747987" cy="1630626"/>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800"/>
              <a:buFont typeface="Calibri"/>
              <a:buNone/>
              <a:defRPr b="0" i="0" sz="48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74" name="Google Shape;74;p14"/>
          <p:cNvSpPr txBox="1"/>
          <p:nvPr>
            <p:ph idx="1" type="body"/>
          </p:nvPr>
        </p:nvSpPr>
        <p:spPr>
          <a:xfrm rot="5400000">
            <a:off x="520465" y="2137303"/>
            <a:ext cx="6456830" cy="6747987"/>
          </a:xfrm>
          <a:prstGeom prst="rect">
            <a:avLst/>
          </a:prstGeom>
          <a:noFill/>
          <a:ln>
            <a:noFill/>
          </a:ln>
        </p:spPr>
        <p:txBody>
          <a:bodyPr anchorCtr="0" anchor="t" bIns="91425" lIns="91425" spcFirstLastPara="1" rIns="91425" wrap="square" tIns="91425">
            <a:noAutofit/>
          </a:bodyPr>
          <a:lstStyle>
            <a:lvl1pPr indent="-450850" lvl="0" marL="457200" marR="0" algn="l">
              <a:lnSpc>
                <a:spcPct val="100000"/>
              </a:lnSpc>
              <a:spcBef>
                <a:spcPts val="700"/>
              </a:spcBef>
              <a:spcAft>
                <a:spcPts val="0"/>
              </a:spcAft>
              <a:buClr>
                <a:schemeClr val="dk1"/>
              </a:buClr>
              <a:buSzPts val="3500"/>
              <a:buFont typeface="Arial"/>
              <a:buChar char="•"/>
              <a:defRPr b="0" i="0" sz="3500" u="none" cap="none" strike="noStrike">
                <a:solidFill>
                  <a:schemeClr val="dk1"/>
                </a:solidFill>
                <a:latin typeface="Calibri"/>
                <a:ea typeface="Calibri"/>
                <a:cs typeface="Calibri"/>
                <a:sym typeface="Calibri"/>
              </a:defRPr>
            </a:lvl1pPr>
            <a:lvl2pPr indent="-425450" lvl="1" marL="914400" marR="0" algn="l">
              <a:lnSpc>
                <a:spcPct val="100000"/>
              </a:lnSpc>
              <a:spcBef>
                <a:spcPts val="620"/>
              </a:spcBef>
              <a:spcAft>
                <a:spcPts val="0"/>
              </a:spcAft>
              <a:buClr>
                <a:schemeClr val="dk1"/>
              </a:buClr>
              <a:buSzPts val="3100"/>
              <a:buFont typeface="Arial"/>
              <a:buChar char="–"/>
              <a:defRPr b="0" i="0" sz="3100" u="none" cap="none" strike="noStrike">
                <a:solidFill>
                  <a:schemeClr val="dk1"/>
                </a:solidFill>
                <a:latin typeface="Calibri"/>
                <a:ea typeface="Calibri"/>
                <a:cs typeface="Calibri"/>
                <a:sym typeface="Calibri"/>
              </a:defRPr>
            </a:lvl2pPr>
            <a:lvl3pPr indent="-393700" lvl="2" marL="1371600" marR="0" algn="l">
              <a:lnSpc>
                <a:spcPct val="100000"/>
              </a:lnSpc>
              <a:spcBef>
                <a:spcPts val="520"/>
              </a:spcBef>
              <a:spcAft>
                <a:spcPts val="0"/>
              </a:spcAft>
              <a:buClr>
                <a:schemeClr val="dk1"/>
              </a:buClr>
              <a:buSzPts val="2600"/>
              <a:buFont typeface="Arial"/>
              <a:buChar char="•"/>
              <a:defRPr b="0" i="0" sz="2600" u="none" cap="none" strike="noStrike">
                <a:solidFill>
                  <a:schemeClr val="dk1"/>
                </a:solidFill>
                <a:latin typeface="Calibri"/>
                <a:ea typeface="Calibri"/>
                <a:cs typeface="Calibri"/>
                <a:sym typeface="Calibri"/>
              </a:defRPr>
            </a:lvl3pPr>
            <a:lvl4pPr indent="-361950" lvl="3" marL="18288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4pPr>
            <a:lvl5pPr indent="-361950" lvl="4" marL="22860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5pPr>
            <a:lvl6pPr indent="-361950" lvl="5" marL="27432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6pPr>
            <a:lvl7pPr indent="-361950" lvl="6" marL="32004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7pPr>
            <a:lvl8pPr indent="-361950" lvl="7" marL="36576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8pPr>
            <a:lvl9pPr indent="-361950" lvl="8" marL="41148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9pPr>
          </a:lstStyle>
          <a:p/>
        </p:txBody>
      </p:sp>
      <p:sp>
        <p:nvSpPr>
          <p:cNvPr id="75" name="Google Shape;75;p14"/>
          <p:cNvSpPr txBox="1"/>
          <p:nvPr>
            <p:ph idx="10" type="dt"/>
          </p:nvPr>
        </p:nvSpPr>
        <p:spPr>
          <a:xfrm>
            <a:off x="374887" y="9068100"/>
            <a:ext cx="1749477" cy="52089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76" name="Google Shape;76;p14"/>
          <p:cNvSpPr txBox="1"/>
          <p:nvPr>
            <p:ph idx="11" type="ftr"/>
          </p:nvPr>
        </p:nvSpPr>
        <p:spPr>
          <a:xfrm>
            <a:off x="2561735" y="9068100"/>
            <a:ext cx="2374291" cy="52089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77" name="Google Shape;77;p14"/>
          <p:cNvSpPr txBox="1"/>
          <p:nvPr>
            <p:ph idx="12" type="sldNum"/>
          </p:nvPr>
        </p:nvSpPr>
        <p:spPr>
          <a:xfrm>
            <a:off x="5373396" y="9068100"/>
            <a:ext cx="1749477" cy="520895"/>
          </a:xfrm>
          <a:prstGeom prst="rect">
            <a:avLst/>
          </a:prstGeom>
          <a:noFill/>
          <a:ln>
            <a:noFill/>
          </a:ln>
        </p:spPr>
        <p:txBody>
          <a:bodyPr anchorCtr="0" anchor="ctr" bIns="49350" lIns="98700" spcFirstLastPara="1" rIns="98700" wrap="square" tIns="49350">
            <a:noAutofit/>
          </a:bodyPr>
          <a:lstStyle>
            <a:lvl1pPr indent="0" lvl="0"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5"/>
          <p:cNvSpPr txBox="1"/>
          <p:nvPr>
            <p:ph type="title"/>
          </p:nvPr>
        </p:nvSpPr>
        <p:spPr>
          <a:xfrm rot="5400000">
            <a:off x="2105424" y="3722261"/>
            <a:ext cx="8347904" cy="1686996"/>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800"/>
              <a:buFont typeface="Calibri"/>
              <a:buNone/>
              <a:defRPr b="0" i="0" sz="48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80" name="Google Shape;80;p15"/>
          <p:cNvSpPr txBox="1"/>
          <p:nvPr>
            <p:ph idx="1" type="body"/>
          </p:nvPr>
        </p:nvSpPr>
        <p:spPr>
          <a:xfrm rot="5400000">
            <a:off x="-1331049" y="2097746"/>
            <a:ext cx="8347904" cy="4936027"/>
          </a:xfrm>
          <a:prstGeom prst="rect">
            <a:avLst/>
          </a:prstGeom>
          <a:noFill/>
          <a:ln>
            <a:noFill/>
          </a:ln>
        </p:spPr>
        <p:txBody>
          <a:bodyPr anchorCtr="0" anchor="t" bIns="91425" lIns="91425" spcFirstLastPara="1" rIns="91425" wrap="square" tIns="91425">
            <a:noAutofit/>
          </a:bodyPr>
          <a:lstStyle>
            <a:lvl1pPr indent="-450850" lvl="0" marL="457200" marR="0" algn="l">
              <a:lnSpc>
                <a:spcPct val="100000"/>
              </a:lnSpc>
              <a:spcBef>
                <a:spcPts val="700"/>
              </a:spcBef>
              <a:spcAft>
                <a:spcPts val="0"/>
              </a:spcAft>
              <a:buClr>
                <a:schemeClr val="dk1"/>
              </a:buClr>
              <a:buSzPts val="3500"/>
              <a:buFont typeface="Arial"/>
              <a:buChar char="•"/>
              <a:defRPr b="0" i="0" sz="3500" u="none" cap="none" strike="noStrike">
                <a:solidFill>
                  <a:schemeClr val="dk1"/>
                </a:solidFill>
                <a:latin typeface="Calibri"/>
                <a:ea typeface="Calibri"/>
                <a:cs typeface="Calibri"/>
                <a:sym typeface="Calibri"/>
              </a:defRPr>
            </a:lvl1pPr>
            <a:lvl2pPr indent="-425450" lvl="1" marL="914400" marR="0" algn="l">
              <a:lnSpc>
                <a:spcPct val="100000"/>
              </a:lnSpc>
              <a:spcBef>
                <a:spcPts val="620"/>
              </a:spcBef>
              <a:spcAft>
                <a:spcPts val="0"/>
              </a:spcAft>
              <a:buClr>
                <a:schemeClr val="dk1"/>
              </a:buClr>
              <a:buSzPts val="3100"/>
              <a:buFont typeface="Arial"/>
              <a:buChar char="–"/>
              <a:defRPr b="0" i="0" sz="3100" u="none" cap="none" strike="noStrike">
                <a:solidFill>
                  <a:schemeClr val="dk1"/>
                </a:solidFill>
                <a:latin typeface="Calibri"/>
                <a:ea typeface="Calibri"/>
                <a:cs typeface="Calibri"/>
                <a:sym typeface="Calibri"/>
              </a:defRPr>
            </a:lvl2pPr>
            <a:lvl3pPr indent="-393700" lvl="2" marL="1371600" marR="0" algn="l">
              <a:lnSpc>
                <a:spcPct val="100000"/>
              </a:lnSpc>
              <a:spcBef>
                <a:spcPts val="520"/>
              </a:spcBef>
              <a:spcAft>
                <a:spcPts val="0"/>
              </a:spcAft>
              <a:buClr>
                <a:schemeClr val="dk1"/>
              </a:buClr>
              <a:buSzPts val="2600"/>
              <a:buFont typeface="Arial"/>
              <a:buChar char="•"/>
              <a:defRPr b="0" i="0" sz="2600" u="none" cap="none" strike="noStrike">
                <a:solidFill>
                  <a:schemeClr val="dk1"/>
                </a:solidFill>
                <a:latin typeface="Calibri"/>
                <a:ea typeface="Calibri"/>
                <a:cs typeface="Calibri"/>
                <a:sym typeface="Calibri"/>
              </a:defRPr>
            </a:lvl3pPr>
            <a:lvl4pPr indent="-361950" lvl="3" marL="18288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4pPr>
            <a:lvl5pPr indent="-361950" lvl="4" marL="22860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5pPr>
            <a:lvl6pPr indent="-361950" lvl="5" marL="27432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6pPr>
            <a:lvl7pPr indent="-361950" lvl="6" marL="32004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7pPr>
            <a:lvl8pPr indent="-361950" lvl="7" marL="36576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8pPr>
            <a:lvl9pPr indent="-361950" lvl="8" marL="41148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9pPr>
          </a:lstStyle>
          <a:p/>
        </p:txBody>
      </p:sp>
      <p:sp>
        <p:nvSpPr>
          <p:cNvPr id="81" name="Google Shape;81;p15"/>
          <p:cNvSpPr txBox="1"/>
          <p:nvPr>
            <p:ph idx="10" type="dt"/>
          </p:nvPr>
        </p:nvSpPr>
        <p:spPr>
          <a:xfrm>
            <a:off x="374887" y="9068100"/>
            <a:ext cx="1749477" cy="52089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82" name="Google Shape;82;p15"/>
          <p:cNvSpPr txBox="1"/>
          <p:nvPr>
            <p:ph idx="11" type="ftr"/>
          </p:nvPr>
        </p:nvSpPr>
        <p:spPr>
          <a:xfrm>
            <a:off x="2561735" y="9068100"/>
            <a:ext cx="2374291" cy="52089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83" name="Google Shape;83;p15"/>
          <p:cNvSpPr txBox="1"/>
          <p:nvPr>
            <p:ph idx="12" type="sldNum"/>
          </p:nvPr>
        </p:nvSpPr>
        <p:spPr>
          <a:xfrm>
            <a:off x="5373396" y="9068100"/>
            <a:ext cx="1749477" cy="520895"/>
          </a:xfrm>
          <a:prstGeom prst="rect">
            <a:avLst/>
          </a:prstGeom>
          <a:noFill/>
          <a:ln>
            <a:noFill/>
          </a:ln>
        </p:spPr>
        <p:txBody>
          <a:bodyPr anchorCtr="0" anchor="ctr" bIns="49350" lIns="98700" spcFirstLastPara="1" rIns="98700" wrap="square" tIns="49350">
            <a:noAutofit/>
          </a:bodyPr>
          <a:lstStyle>
            <a:lvl1pPr indent="0" lvl="0"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6"/>
          <p:cNvSpPr txBox="1"/>
          <p:nvPr>
            <p:ph type="title"/>
          </p:nvPr>
        </p:nvSpPr>
        <p:spPr>
          <a:xfrm>
            <a:off x="374888" y="391805"/>
            <a:ext cx="6747987" cy="1630626"/>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800"/>
              <a:buFont typeface="Calibri"/>
              <a:buNone/>
              <a:defRPr b="0" i="0" sz="48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23" name="Google Shape;23;p6"/>
          <p:cNvSpPr txBox="1"/>
          <p:nvPr>
            <p:ph idx="1" type="body"/>
          </p:nvPr>
        </p:nvSpPr>
        <p:spPr>
          <a:xfrm>
            <a:off x="374888" y="2282882"/>
            <a:ext cx="6747987" cy="6456830"/>
          </a:xfrm>
          <a:prstGeom prst="rect">
            <a:avLst/>
          </a:prstGeom>
          <a:noFill/>
          <a:ln>
            <a:noFill/>
          </a:ln>
        </p:spPr>
        <p:txBody>
          <a:bodyPr anchorCtr="0" anchor="t" bIns="91425" lIns="91425" spcFirstLastPara="1" rIns="91425" wrap="square" tIns="91425">
            <a:noAutofit/>
          </a:bodyPr>
          <a:lstStyle>
            <a:lvl1pPr indent="-450850" lvl="0" marL="457200" marR="0" algn="l">
              <a:lnSpc>
                <a:spcPct val="100000"/>
              </a:lnSpc>
              <a:spcBef>
                <a:spcPts val="700"/>
              </a:spcBef>
              <a:spcAft>
                <a:spcPts val="0"/>
              </a:spcAft>
              <a:buClr>
                <a:schemeClr val="dk1"/>
              </a:buClr>
              <a:buSzPts val="3500"/>
              <a:buFont typeface="Arial"/>
              <a:buChar char="•"/>
              <a:defRPr b="0" i="0" sz="3500" u="none" cap="none" strike="noStrike">
                <a:solidFill>
                  <a:schemeClr val="dk1"/>
                </a:solidFill>
                <a:latin typeface="Calibri"/>
                <a:ea typeface="Calibri"/>
                <a:cs typeface="Calibri"/>
                <a:sym typeface="Calibri"/>
              </a:defRPr>
            </a:lvl1pPr>
            <a:lvl2pPr indent="-425450" lvl="1" marL="914400" marR="0" algn="l">
              <a:lnSpc>
                <a:spcPct val="100000"/>
              </a:lnSpc>
              <a:spcBef>
                <a:spcPts val="620"/>
              </a:spcBef>
              <a:spcAft>
                <a:spcPts val="0"/>
              </a:spcAft>
              <a:buClr>
                <a:schemeClr val="dk1"/>
              </a:buClr>
              <a:buSzPts val="3100"/>
              <a:buFont typeface="Arial"/>
              <a:buChar char="–"/>
              <a:defRPr b="0" i="0" sz="3100" u="none" cap="none" strike="noStrike">
                <a:solidFill>
                  <a:schemeClr val="dk1"/>
                </a:solidFill>
                <a:latin typeface="Calibri"/>
                <a:ea typeface="Calibri"/>
                <a:cs typeface="Calibri"/>
                <a:sym typeface="Calibri"/>
              </a:defRPr>
            </a:lvl2pPr>
            <a:lvl3pPr indent="-393700" lvl="2" marL="1371600" marR="0" algn="l">
              <a:lnSpc>
                <a:spcPct val="100000"/>
              </a:lnSpc>
              <a:spcBef>
                <a:spcPts val="520"/>
              </a:spcBef>
              <a:spcAft>
                <a:spcPts val="0"/>
              </a:spcAft>
              <a:buClr>
                <a:schemeClr val="dk1"/>
              </a:buClr>
              <a:buSzPts val="2600"/>
              <a:buFont typeface="Arial"/>
              <a:buChar char="•"/>
              <a:defRPr b="0" i="0" sz="2600" u="none" cap="none" strike="noStrike">
                <a:solidFill>
                  <a:schemeClr val="dk1"/>
                </a:solidFill>
                <a:latin typeface="Calibri"/>
                <a:ea typeface="Calibri"/>
                <a:cs typeface="Calibri"/>
                <a:sym typeface="Calibri"/>
              </a:defRPr>
            </a:lvl3pPr>
            <a:lvl4pPr indent="-361950" lvl="3" marL="18288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4pPr>
            <a:lvl5pPr indent="-361950" lvl="4" marL="22860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5pPr>
            <a:lvl6pPr indent="-361950" lvl="5" marL="27432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6pPr>
            <a:lvl7pPr indent="-361950" lvl="6" marL="32004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7pPr>
            <a:lvl8pPr indent="-361950" lvl="7" marL="36576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8pPr>
            <a:lvl9pPr indent="-361950" lvl="8" marL="41148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9pPr>
          </a:lstStyle>
          <a:p/>
        </p:txBody>
      </p:sp>
      <p:sp>
        <p:nvSpPr>
          <p:cNvPr id="24" name="Google Shape;24;p6"/>
          <p:cNvSpPr txBox="1"/>
          <p:nvPr>
            <p:ph idx="10" type="dt"/>
          </p:nvPr>
        </p:nvSpPr>
        <p:spPr>
          <a:xfrm>
            <a:off x="374887" y="9068100"/>
            <a:ext cx="1749477" cy="52089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25" name="Google Shape;25;p6"/>
          <p:cNvSpPr txBox="1"/>
          <p:nvPr>
            <p:ph idx="11" type="ftr"/>
          </p:nvPr>
        </p:nvSpPr>
        <p:spPr>
          <a:xfrm>
            <a:off x="2561735" y="9068100"/>
            <a:ext cx="2374291" cy="52089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26" name="Google Shape;26;p6"/>
          <p:cNvSpPr txBox="1"/>
          <p:nvPr>
            <p:ph idx="12" type="sldNum"/>
          </p:nvPr>
        </p:nvSpPr>
        <p:spPr>
          <a:xfrm>
            <a:off x="5373396" y="9068100"/>
            <a:ext cx="1749477" cy="520895"/>
          </a:xfrm>
          <a:prstGeom prst="rect">
            <a:avLst/>
          </a:prstGeom>
          <a:noFill/>
          <a:ln>
            <a:noFill/>
          </a:ln>
        </p:spPr>
        <p:txBody>
          <a:bodyPr anchorCtr="0" anchor="ctr" bIns="49350" lIns="98700" spcFirstLastPara="1" rIns="98700" wrap="square" tIns="49350">
            <a:noAutofit/>
          </a:bodyPr>
          <a:lstStyle>
            <a:lvl1pPr indent="0" lvl="0"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7"/>
          <p:cNvSpPr txBox="1"/>
          <p:nvPr>
            <p:ph type="title"/>
          </p:nvPr>
        </p:nvSpPr>
        <p:spPr>
          <a:xfrm>
            <a:off x="592272" y="6286975"/>
            <a:ext cx="6373098" cy="1943164"/>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chemeClr val="dk1"/>
              </a:buClr>
              <a:buSzPts val="4300"/>
              <a:buFont typeface="Calibri"/>
              <a:buNone/>
              <a:defRPr b="1" i="0" sz="43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29" name="Google Shape;29;p7"/>
          <p:cNvSpPr txBox="1"/>
          <p:nvPr>
            <p:ph idx="1" type="body"/>
          </p:nvPr>
        </p:nvSpPr>
        <p:spPr>
          <a:xfrm>
            <a:off x="592272" y="4146778"/>
            <a:ext cx="6373098" cy="2140196"/>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420"/>
              </a:spcBef>
              <a:spcAft>
                <a:spcPts val="0"/>
              </a:spcAft>
              <a:buClr>
                <a:srgbClr val="888888"/>
              </a:buClr>
              <a:buSzPts val="2100"/>
              <a:buFont typeface="Arial"/>
              <a:buNone/>
              <a:defRPr b="0" i="0" sz="2100" u="none" cap="none" strike="noStrike">
                <a:solidFill>
                  <a:srgbClr val="888888"/>
                </a:solidFill>
                <a:latin typeface="Calibri"/>
                <a:ea typeface="Calibri"/>
                <a:cs typeface="Calibri"/>
                <a:sym typeface="Calibri"/>
              </a:defRPr>
            </a:lvl1pPr>
            <a:lvl2pPr indent="-228600" lvl="1" marL="914400" marR="0" algn="l">
              <a:lnSpc>
                <a:spcPct val="100000"/>
              </a:lnSpc>
              <a:spcBef>
                <a:spcPts val="380"/>
              </a:spcBef>
              <a:spcAft>
                <a:spcPts val="0"/>
              </a:spcAft>
              <a:buClr>
                <a:srgbClr val="888888"/>
              </a:buClr>
              <a:buSzPts val="1900"/>
              <a:buFont typeface="Arial"/>
              <a:buNone/>
              <a:defRPr b="0" i="0" sz="1900" u="none" cap="none" strike="noStrike">
                <a:solidFill>
                  <a:srgbClr val="888888"/>
                </a:solidFill>
                <a:latin typeface="Calibri"/>
                <a:ea typeface="Calibri"/>
                <a:cs typeface="Calibri"/>
                <a:sym typeface="Calibri"/>
              </a:defRPr>
            </a:lvl2pPr>
            <a:lvl3pPr indent="-228600" lvl="2" marL="1371600" marR="0" algn="l">
              <a:lnSpc>
                <a:spcPct val="100000"/>
              </a:lnSpc>
              <a:spcBef>
                <a:spcPts val="340"/>
              </a:spcBef>
              <a:spcAft>
                <a:spcPts val="0"/>
              </a:spcAft>
              <a:buClr>
                <a:srgbClr val="888888"/>
              </a:buClr>
              <a:buSzPts val="1700"/>
              <a:buFont typeface="Arial"/>
              <a:buNone/>
              <a:defRPr b="0" i="0" sz="1700" u="none" cap="none" strike="noStrike">
                <a:solidFill>
                  <a:srgbClr val="888888"/>
                </a:solidFill>
                <a:latin typeface="Calibri"/>
                <a:ea typeface="Calibri"/>
                <a:cs typeface="Calibri"/>
                <a:sym typeface="Calibri"/>
              </a:defRPr>
            </a:lvl3pPr>
            <a:lvl4pPr indent="-228600" lvl="3" marL="1828800" marR="0" algn="l">
              <a:lnSpc>
                <a:spcPct val="100000"/>
              </a:lnSpc>
              <a:spcBef>
                <a:spcPts val="300"/>
              </a:spcBef>
              <a:spcAft>
                <a:spcPts val="0"/>
              </a:spcAft>
              <a:buClr>
                <a:srgbClr val="888888"/>
              </a:buClr>
              <a:buSzPts val="1500"/>
              <a:buFont typeface="Arial"/>
              <a:buNone/>
              <a:defRPr b="0" i="0" sz="1500" u="none" cap="none" strike="noStrike">
                <a:solidFill>
                  <a:srgbClr val="888888"/>
                </a:solidFill>
                <a:latin typeface="Calibri"/>
                <a:ea typeface="Calibri"/>
                <a:cs typeface="Calibri"/>
                <a:sym typeface="Calibri"/>
              </a:defRPr>
            </a:lvl4pPr>
            <a:lvl5pPr indent="-228600" lvl="4" marL="2286000" marR="0" algn="l">
              <a:lnSpc>
                <a:spcPct val="100000"/>
              </a:lnSpc>
              <a:spcBef>
                <a:spcPts val="300"/>
              </a:spcBef>
              <a:spcAft>
                <a:spcPts val="0"/>
              </a:spcAft>
              <a:buClr>
                <a:srgbClr val="888888"/>
              </a:buClr>
              <a:buSzPts val="1500"/>
              <a:buFont typeface="Arial"/>
              <a:buNone/>
              <a:defRPr b="0" i="0" sz="1500" u="none" cap="none" strike="noStrike">
                <a:solidFill>
                  <a:srgbClr val="888888"/>
                </a:solidFill>
                <a:latin typeface="Calibri"/>
                <a:ea typeface="Calibri"/>
                <a:cs typeface="Calibri"/>
                <a:sym typeface="Calibri"/>
              </a:defRPr>
            </a:lvl5pPr>
            <a:lvl6pPr indent="-228600" lvl="5" marL="2743200" marR="0" algn="l">
              <a:lnSpc>
                <a:spcPct val="100000"/>
              </a:lnSpc>
              <a:spcBef>
                <a:spcPts val="300"/>
              </a:spcBef>
              <a:spcAft>
                <a:spcPts val="0"/>
              </a:spcAft>
              <a:buClr>
                <a:srgbClr val="888888"/>
              </a:buClr>
              <a:buSzPts val="1500"/>
              <a:buFont typeface="Arial"/>
              <a:buNone/>
              <a:defRPr b="0" i="0" sz="1500" u="none" cap="none" strike="noStrike">
                <a:solidFill>
                  <a:srgbClr val="888888"/>
                </a:solidFill>
                <a:latin typeface="Calibri"/>
                <a:ea typeface="Calibri"/>
                <a:cs typeface="Calibri"/>
                <a:sym typeface="Calibri"/>
              </a:defRPr>
            </a:lvl6pPr>
            <a:lvl7pPr indent="-228600" lvl="6" marL="3200400" marR="0" algn="l">
              <a:lnSpc>
                <a:spcPct val="100000"/>
              </a:lnSpc>
              <a:spcBef>
                <a:spcPts val="300"/>
              </a:spcBef>
              <a:spcAft>
                <a:spcPts val="0"/>
              </a:spcAft>
              <a:buClr>
                <a:srgbClr val="888888"/>
              </a:buClr>
              <a:buSzPts val="1500"/>
              <a:buFont typeface="Arial"/>
              <a:buNone/>
              <a:defRPr b="0" i="0" sz="1500" u="none" cap="none" strike="noStrike">
                <a:solidFill>
                  <a:srgbClr val="888888"/>
                </a:solidFill>
                <a:latin typeface="Calibri"/>
                <a:ea typeface="Calibri"/>
                <a:cs typeface="Calibri"/>
                <a:sym typeface="Calibri"/>
              </a:defRPr>
            </a:lvl7pPr>
            <a:lvl8pPr indent="-228600" lvl="7" marL="3657600" marR="0" algn="l">
              <a:lnSpc>
                <a:spcPct val="100000"/>
              </a:lnSpc>
              <a:spcBef>
                <a:spcPts val="300"/>
              </a:spcBef>
              <a:spcAft>
                <a:spcPts val="0"/>
              </a:spcAft>
              <a:buClr>
                <a:srgbClr val="888888"/>
              </a:buClr>
              <a:buSzPts val="1500"/>
              <a:buFont typeface="Arial"/>
              <a:buNone/>
              <a:defRPr b="0" i="0" sz="1500" u="none" cap="none" strike="noStrike">
                <a:solidFill>
                  <a:srgbClr val="888888"/>
                </a:solidFill>
                <a:latin typeface="Calibri"/>
                <a:ea typeface="Calibri"/>
                <a:cs typeface="Calibri"/>
                <a:sym typeface="Calibri"/>
              </a:defRPr>
            </a:lvl8pPr>
            <a:lvl9pPr indent="-228600" lvl="8" marL="4114800" marR="0" algn="l">
              <a:lnSpc>
                <a:spcPct val="100000"/>
              </a:lnSpc>
              <a:spcBef>
                <a:spcPts val="300"/>
              </a:spcBef>
              <a:spcAft>
                <a:spcPts val="0"/>
              </a:spcAft>
              <a:buClr>
                <a:srgbClr val="888888"/>
              </a:buClr>
              <a:buSzPts val="1500"/>
              <a:buFont typeface="Arial"/>
              <a:buNone/>
              <a:defRPr b="0" i="0" sz="1500" u="none" cap="none" strike="noStrike">
                <a:solidFill>
                  <a:srgbClr val="888888"/>
                </a:solidFill>
                <a:latin typeface="Calibri"/>
                <a:ea typeface="Calibri"/>
                <a:cs typeface="Calibri"/>
                <a:sym typeface="Calibri"/>
              </a:defRPr>
            </a:lvl9pPr>
          </a:lstStyle>
          <a:p/>
        </p:txBody>
      </p:sp>
      <p:sp>
        <p:nvSpPr>
          <p:cNvPr id="30" name="Google Shape;30;p7"/>
          <p:cNvSpPr txBox="1"/>
          <p:nvPr>
            <p:ph idx="10" type="dt"/>
          </p:nvPr>
        </p:nvSpPr>
        <p:spPr>
          <a:xfrm>
            <a:off x="374887" y="9068100"/>
            <a:ext cx="1749477" cy="52089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31" name="Google Shape;31;p7"/>
          <p:cNvSpPr txBox="1"/>
          <p:nvPr>
            <p:ph idx="11" type="ftr"/>
          </p:nvPr>
        </p:nvSpPr>
        <p:spPr>
          <a:xfrm>
            <a:off x="2561735" y="9068100"/>
            <a:ext cx="2374291" cy="52089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32" name="Google Shape;32;p7"/>
          <p:cNvSpPr txBox="1"/>
          <p:nvPr>
            <p:ph idx="12" type="sldNum"/>
          </p:nvPr>
        </p:nvSpPr>
        <p:spPr>
          <a:xfrm>
            <a:off x="5373396" y="9068100"/>
            <a:ext cx="1749477" cy="520895"/>
          </a:xfrm>
          <a:prstGeom prst="rect">
            <a:avLst/>
          </a:prstGeom>
          <a:noFill/>
          <a:ln>
            <a:noFill/>
          </a:ln>
        </p:spPr>
        <p:txBody>
          <a:bodyPr anchorCtr="0" anchor="ctr" bIns="49350" lIns="98700" spcFirstLastPara="1" rIns="98700" wrap="square" tIns="49350">
            <a:noAutofit/>
          </a:bodyPr>
          <a:lstStyle>
            <a:lvl1pPr indent="0" lvl="0"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8"/>
          <p:cNvSpPr txBox="1"/>
          <p:nvPr>
            <p:ph type="title"/>
          </p:nvPr>
        </p:nvSpPr>
        <p:spPr>
          <a:xfrm>
            <a:off x="374888" y="391805"/>
            <a:ext cx="6747987" cy="1630626"/>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800"/>
              <a:buFont typeface="Calibri"/>
              <a:buNone/>
              <a:defRPr b="0" i="0" sz="48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35" name="Google Shape;35;p8"/>
          <p:cNvSpPr txBox="1"/>
          <p:nvPr>
            <p:ph idx="1" type="body"/>
          </p:nvPr>
        </p:nvSpPr>
        <p:spPr>
          <a:xfrm>
            <a:off x="374887" y="2282882"/>
            <a:ext cx="3311512" cy="6456830"/>
          </a:xfrm>
          <a:prstGeom prst="rect">
            <a:avLst/>
          </a:prstGeom>
          <a:noFill/>
          <a:ln>
            <a:noFill/>
          </a:ln>
        </p:spPr>
        <p:txBody>
          <a:bodyPr anchorCtr="0" anchor="t" bIns="91425" lIns="91425" spcFirstLastPara="1" rIns="91425" wrap="square" tIns="91425">
            <a:noAutofit/>
          </a:bodyPr>
          <a:lstStyle>
            <a:lvl1pPr indent="-425450" lvl="0" marL="457200" marR="0" algn="l">
              <a:lnSpc>
                <a:spcPct val="100000"/>
              </a:lnSpc>
              <a:spcBef>
                <a:spcPts val="620"/>
              </a:spcBef>
              <a:spcAft>
                <a:spcPts val="0"/>
              </a:spcAft>
              <a:buClr>
                <a:schemeClr val="dk1"/>
              </a:buClr>
              <a:buSzPts val="3100"/>
              <a:buFont typeface="Arial"/>
              <a:buChar char="•"/>
              <a:defRPr b="0" i="0" sz="3100" u="none" cap="none" strike="noStrike">
                <a:solidFill>
                  <a:schemeClr val="dk1"/>
                </a:solidFill>
                <a:latin typeface="Calibri"/>
                <a:ea typeface="Calibri"/>
                <a:cs typeface="Calibri"/>
                <a:sym typeface="Calibri"/>
              </a:defRPr>
            </a:lvl1pPr>
            <a:lvl2pPr indent="-393700" lvl="1" marL="914400" marR="0" algn="l">
              <a:lnSpc>
                <a:spcPct val="100000"/>
              </a:lnSpc>
              <a:spcBef>
                <a:spcPts val="520"/>
              </a:spcBef>
              <a:spcAft>
                <a:spcPts val="0"/>
              </a:spcAft>
              <a:buClr>
                <a:schemeClr val="dk1"/>
              </a:buClr>
              <a:buSzPts val="2600"/>
              <a:buFont typeface="Arial"/>
              <a:buChar char="–"/>
              <a:defRPr b="0" i="0" sz="2600" u="none" cap="none" strike="noStrike">
                <a:solidFill>
                  <a:schemeClr val="dk1"/>
                </a:solidFill>
                <a:latin typeface="Calibri"/>
                <a:ea typeface="Calibri"/>
                <a:cs typeface="Calibri"/>
                <a:sym typeface="Calibri"/>
              </a:defRPr>
            </a:lvl2pPr>
            <a:lvl3pPr indent="-361950" lvl="2" marL="13716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3pPr>
            <a:lvl4pPr indent="-349250" lvl="3" marL="18288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4pPr>
            <a:lvl5pPr indent="-349250" lvl="4" marL="22860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5pPr>
            <a:lvl6pPr indent="-349250" lvl="5" marL="27432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6pPr>
            <a:lvl7pPr indent="-349250" lvl="6" marL="32004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7pPr>
            <a:lvl8pPr indent="-349250" lvl="7" marL="36576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8pPr>
            <a:lvl9pPr indent="-349250" lvl="8" marL="41148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9pPr>
          </a:lstStyle>
          <a:p/>
        </p:txBody>
      </p:sp>
      <p:sp>
        <p:nvSpPr>
          <p:cNvPr id="36" name="Google Shape;36;p8"/>
          <p:cNvSpPr txBox="1"/>
          <p:nvPr>
            <p:ph idx="2" type="body"/>
          </p:nvPr>
        </p:nvSpPr>
        <p:spPr>
          <a:xfrm>
            <a:off x="3811362" y="2282882"/>
            <a:ext cx="3311512" cy="6456830"/>
          </a:xfrm>
          <a:prstGeom prst="rect">
            <a:avLst/>
          </a:prstGeom>
          <a:noFill/>
          <a:ln>
            <a:noFill/>
          </a:ln>
        </p:spPr>
        <p:txBody>
          <a:bodyPr anchorCtr="0" anchor="t" bIns="91425" lIns="91425" spcFirstLastPara="1" rIns="91425" wrap="square" tIns="91425">
            <a:noAutofit/>
          </a:bodyPr>
          <a:lstStyle>
            <a:lvl1pPr indent="-425450" lvl="0" marL="457200" marR="0" algn="l">
              <a:lnSpc>
                <a:spcPct val="100000"/>
              </a:lnSpc>
              <a:spcBef>
                <a:spcPts val="620"/>
              </a:spcBef>
              <a:spcAft>
                <a:spcPts val="0"/>
              </a:spcAft>
              <a:buClr>
                <a:schemeClr val="dk1"/>
              </a:buClr>
              <a:buSzPts val="3100"/>
              <a:buFont typeface="Arial"/>
              <a:buChar char="•"/>
              <a:defRPr b="0" i="0" sz="3100" u="none" cap="none" strike="noStrike">
                <a:solidFill>
                  <a:schemeClr val="dk1"/>
                </a:solidFill>
                <a:latin typeface="Calibri"/>
                <a:ea typeface="Calibri"/>
                <a:cs typeface="Calibri"/>
                <a:sym typeface="Calibri"/>
              </a:defRPr>
            </a:lvl1pPr>
            <a:lvl2pPr indent="-393700" lvl="1" marL="914400" marR="0" algn="l">
              <a:lnSpc>
                <a:spcPct val="100000"/>
              </a:lnSpc>
              <a:spcBef>
                <a:spcPts val="520"/>
              </a:spcBef>
              <a:spcAft>
                <a:spcPts val="0"/>
              </a:spcAft>
              <a:buClr>
                <a:schemeClr val="dk1"/>
              </a:buClr>
              <a:buSzPts val="2600"/>
              <a:buFont typeface="Arial"/>
              <a:buChar char="–"/>
              <a:defRPr b="0" i="0" sz="2600" u="none" cap="none" strike="noStrike">
                <a:solidFill>
                  <a:schemeClr val="dk1"/>
                </a:solidFill>
                <a:latin typeface="Calibri"/>
                <a:ea typeface="Calibri"/>
                <a:cs typeface="Calibri"/>
                <a:sym typeface="Calibri"/>
              </a:defRPr>
            </a:lvl2pPr>
            <a:lvl3pPr indent="-361950" lvl="2" marL="13716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3pPr>
            <a:lvl4pPr indent="-349250" lvl="3" marL="18288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4pPr>
            <a:lvl5pPr indent="-349250" lvl="4" marL="22860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5pPr>
            <a:lvl6pPr indent="-349250" lvl="5" marL="27432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6pPr>
            <a:lvl7pPr indent="-349250" lvl="6" marL="32004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7pPr>
            <a:lvl8pPr indent="-349250" lvl="7" marL="36576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8pPr>
            <a:lvl9pPr indent="-349250" lvl="8" marL="41148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9pPr>
          </a:lstStyle>
          <a:p/>
        </p:txBody>
      </p:sp>
      <p:sp>
        <p:nvSpPr>
          <p:cNvPr id="37" name="Google Shape;37;p8"/>
          <p:cNvSpPr txBox="1"/>
          <p:nvPr>
            <p:ph idx="10" type="dt"/>
          </p:nvPr>
        </p:nvSpPr>
        <p:spPr>
          <a:xfrm>
            <a:off x="374887" y="9068100"/>
            <a:ext cx="1749477" cy="52089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38" name="Google Shape;38;p8"/>
          <p:cNvSpPr txBox="1"/>
          <p:nvPr>
            <p:ph idx="11" type="ftr"/>
          </p:nvPr>
        </p:nvSpPr>
        <p:spPr>
          <a:xfrm>
            <a:off x="2561735" y="9068100"/>
            <a:ext cx="2374291" cy="52089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39" name="Google Shape;39;p8"/>
          <p:cNvSpPr txBox="1"/>
          <p:nvPr>
            <p:ph idx="12" type="sldNum"/>
          </p:nvPr>
        </p:nvSpPr>
        <p:spPr>
          <a:xfrm>
            <a:off x="5373396" y="9068100"/>
            <a:ext cx="1749477" cy="520895"/>
          </a:xfrm>
          <a:prstGeom prst="rect">
            <a:avLst/>
          </a:prstGeom>
          <a:noFill/>
          <a:ln>
            <a:noFill/>
          </a:ln>
        </p:spPr>
        <p:txBody>
          <a:bodyPr anchorCtr="0" anchor="ctr" bIns="49350" lIns="98700" spcFirstLastPara="1" rIns="98700" wrap="square" tIns="49350">
            <a:noAutofit/>
          </a:bodyPr>
          <a:lstStyle>
            <a:lvl1pPr indent="0" lvl="0"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9"/>
          <p:cNvSpPr txBox="1"/>
          <p:nvPr>
            <p:ph type="title"/>
          </p:nvPr>
        </p:nvSpPr>
        <p:spPr>
          <a:xfrm>
            <a:off x="374888" y="391805"/>
            <a:ext cx="6747987" cy="1630626"/>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800"/>
              <a:buFont typeface="Calibri"/>
              <a:buNone/>
              <a:defRPr b="0" i="0" sz="48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42" name="Google Shape;42;p9"/>
          <p:cNvSpPr txBox="1"/>
          <p:nvPr>
            <p:ph idx="1" type="body"/>
          </p:nvPr>
        </p:nvSpPr>
        <p:spPr>
          <a:xfrm>
            <a:off x="374888" y="2190025"/>
            <a:ext cx="3312813" cy="912697"/>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520"/>
              </a:spcBef>
              <a:spcAft>
                <a:spcPts val="0"/>
              </a:spcAft>
              <a:buClr>
                <a:schemeClr val="dk1"/>
              </a:buClr>
              <a:buSzPts val="2600"/>
              <a:buFont typeface="Arial"/>
              <a:buNone/>
              <a:defRPr b="1" i="0" sz="2600" u="none" cap="none" strike="noStrike">
                <a:solidFill>
                  <a:schemeClr val="dk1"/>
                </a:solidFill>
                <a:latin typeface="Calibri"/>
                <a:ea typeface="Calibri"/>
                <a:cs typeface="Calibri"/>
                <a:sym typeface="Calibri"/>
              </a:defRPr>
            </a:lvl1pPr>
            <a:lvl2pPr indent="-228600" lvl="1" marL="914400" marR="0" algn="l">
              <a:lnSpc>
                <a:spcPct val="100000"/>
              </a:lnSpc>
              <a:spcBef>
                <a:spcPts val="420"/>
              </a:spcBef>
              <a:spcAft>
                <a:spcPts val="0"/>
              </a:spcAft>
              <a:buClr>
                <a:schemeClr val="dk1"/>
              </a:buClr>
              <a:buSzPts val="2100"/>
              <a:buFont typeface="Arial"/>
              <a:buNone/>
              <a:defRPr b="1" i="0" sz="2100" u="none" cap="none" strike="noStrike">
                <a:solidFill>
                  <a:schemeClr val="dk1"/>
                </a:solidFill>
                <a:latin typeface="Calibri"/>
                <a:ea typeface="Calibri"/>
                <a:cs typeface="Calibri"/>
                <a:sym typeface="Calibri"/>
              </a:defRPr>
            </a:lvl2pPr>
            <a:lvl3pPr indent="-228600" lvl="2" marL="1371600" marR="0" algn="l">
              <a:lnSpc>
                <a:spcPct val="100000"/>
              </a:lnSpc>
              <a:spcBef>
                <a:spcPts val="380"/>
              </a:spcBef>
              <a:spcAft>
                <a:spcPts val="0"/>
              </a:spcAft>
              <a:buClr>
                <a:schemeClr val="dk1"/>
              </a:buClr>
              <a:buSzPts val="1900"/>
              <a:buFont typeface="Arial"/>
              <a:buNone/>
              <a:defRPr b="1" i="0" sz="1900" u="none" cap="none" strike="noStrike">
                <a:solidFill>
                  <a:schemeClr val="dk1"/>
                </a:solidFill>
                <a:latin typeface="Calibri"/>
                <a:ea typeface="Calibri"/>
                <a:cs typeface="Calibri"/>
                <a:sym typeface="Calibri"/>
              </a:defRPr>
            </a:lvl3pPr>
            <a:lvl4pPr indent="-228600" lvl="3" marL="1828800" marR="0" algn="l">
              <a:lnSpc>
                <a:spcPct val="100000"/>
              </a:lnSpc>
              <a:spcBef>
                <a:spcPts val="340"/>
              </a:spcBef>
              <a:spcAft>
                <a:spcPts val="0"/>
              </a:spcAft>
              <a:buClr>
                <a:schemeClr val="dk1"/>
              </a:buClr>
              <a:buSzPts val="1700"/>
              <a:buFont typeface="Arial"/>
              <a:buNone/>
              <a:defRPr b="1" i="0" sz="1700" u="none" cap="none" strike="noStrike">
                <a:solidFill>
                  <a:schemeClr val="dk1"/>
                </a:solidFill>
                <a:latin typeface="Calibri"/>
                <a:ea typeface="Calibri"/>
                <a:cs typeface="Calibri"/>
                <a:sym typeface="Calibri"/>
              </a:defRPr>
            </a:lvl4pPr>
            <a:lvl5pPr indent="-228600" lvl="4" marL="2286000" marR="0" algn="l">
              <a:lnSpc>
                <a:spcPct val="100000"/>
              </a:lnSpc>
              <a:spcBef>
                <a:spcPts val="340"/>
              </a:spcBef>
              <a:spcAft>
                <a:spcPts val="0"/>
              </a:spcAft>
              <a:buClr>
                <a:schemeClr val="dk1"/>
              </a:buClr>
              <a:buSzPts val="1700"/>
              <a:buFont typeface="Arial"/>
              <a:buNone/>
              <a:defRPr b="1" i="0" sz="1700" u="none" cap="none" strike="noStrike">
                <a:solidFill>
                  <a:schemeClr val="dk1"/>
                </a:solidFill>
                <a:latin typeface="Calibri"/>
                <a:ea typeface="Calibri"/>
                <a:cs typeface="Calibri"/>
                <a:sym typeface="Calibri"/>
              </a:defRPr>
            </a:lvl5pPr>
            <a:lvl6pPr indent="-228600" lvl="5" marL="2743200" marR="0" algn="l">
              <a:lnSpc>
                <a:spcPct val="100000"/>
              </a:lnSpc>
              <a:spcBef>
                <a:spcPts val="340"/>
              </a:spcBef>
              <a:spcAft>
                <a:spcPts val="0"/>
              </a:spcAft>
              <a:buClr>
                <a:schemeClr val="dk1"/>
              </a:buClr>
              <a:buSzPts val="1700"/>
              <a:buFont typeface="Arial"/>
              <a:buNone/>
              <a:defRPr b="1" i="0" sz="1700" u="none" cap="none" strike="noStrike">
                <a:solidFill>
                  <a:schemeClr val="dk1"/>
                </a:solidFill>
                <a:latin typeface="Calibri"/>
                <a:ea typeface="Calibri"/>
                <a:cs typeface="Calibri"/>
                <a:sym typeface="Calibri"/>
              </a:defRPr>
            </a:lvl6pPr>
            <a:lvl7pPr indent="-228600" lvl="6" marL="3200400" marR="0" algn="l">
              <a:lnSpc>
                <a:spcPct val="100000"/>
              </a:lnSpc>
              <a:spcBef>
                <a:spcPts val="340"/>
              </a:spcBef>
              <a:spcAft>
                <a:spcPts val="0"/>
              </a:spcAft>
              <a:buClr>
                <a:schemeClr val="dk1"/>
              </a:buClr>
              <a:buSzPts val="1700"/>
              <a:buFont typeface="Arial"/>
              <a:buNone/>
              <a:defRPr b="1" i="0" sz="1700" u="none" cap="none" strike="noStrike">
                <a:solidFill>
                  <a:schemeClr val="dk1"/>
                </a:solidFill>
                <a:latin typeface="Calibri"/>
                <a:ea typeface="Calibri"/>
                <a:cs typeface="Calibri"/>
                <a:sym typeface="Calibri"/>
              </a:defRPr>
            </a:lvl7pPr>
            <a:lvl8pPr indent="-228600" lvl="7" marL="3657600" marR="0" algn="l">
              <a:lnSpc>
                <a:spcPct val="100000"/>
              </a:lnSpc>
              <a:spcBef>
                <a:spcPts val="340"/>
              </a:spcBef>
              <a:spcAft>
                <a:spcPts val="0"/>
              </a:spcAft>
              <a:buClr>
                <a:schemeClr val="dk1"/>
              </a:buClr>
              <a:buSzPts val="1700"/>
              <a:buFont typeface="Arial"/>
              <a:buNone/>
              <a:defRPr b="1" i="0" sz="1700" u="none" cap="none" strike="noStrike">
                <a:solidFill>
                  <a:schemeClr val="dk1"/>
                </a:solidFill>
                <a:latin typeface="Calibri"/>
                <a:ea typeface="Calibri"/>
                <a:cs typeface="Calibri"/>
                <a:sym typeface="Calibri"/>
              </a:defRPr>
            </a:lvl8pPr>
            <a:lvl9pPr indent="-228600" lvl="8" marL="4114800" marR="0" algn="l">
              <a:lnSpc>
                <a:spcPct val="100000"/>
              </a:lnSpc>
              <a:spcBef>
                <a:spcPts val="340"/>
              </a:spcBef>
              <a:spcAft>
                <a:spcPts val="0"/>
              </a:spcAft>
              <a:buClr>
                <a:schemeClr val="dk1"/>
              </a:buClr>
              <a:buSzPts val="1700"/>
              <a:buFont typeface="Arial"/>
              <a:buNone/>
              <a:defRPr b="1" i="0" sz="1700" u="none" cap="none" strike="noStrike">
                <a:solidFill>
                  <a:schemeClr val="dk1"/>
                </a:solidFill>
                <a:latin typeface="Calibri"/>
                <a:ea typeface="Calibri"/>
                <a:cs typeface="Calibri"/>
                <a:sym typeface="Calibri"/>
              </a:defRPr>
            </a:lvl9pPr>
          </a:lstStyle>
          <a:p/>
        </p:txBody>
      </p:sp>
      <p:sp>
        <p:nvSpPr>
          <p:cNvPr id="43" name="Google Shape;43;p9"/>
          <p:cNvSpPr txBox="1"/>
          <p:nvPr>
            <p:ph idx="2" type="body"/>
          </p:nvPr>
        </p:nvSpPr>
        <p:spPr>
          <a:xfrm>
            <a:off x="374888" y="3102722"/>
            <a:ext cx="3312813" cy="5636988"/>
          </a:xfrm>
          <a:prstGeom prst="rect">
            <a:avLst/>
          </a:prstGeom>
          <a:noFill/>
          <a:ln>
            <a:noFill/>
          </a:ln>
        </p:spPr>
        <p:txBody>
          <a:bodyPr anchorCtr="0" anchor="t" bIns="91425" lIns="91425" spcFirstLastPara="1" rIns="91425" wrap="square" tIns="91425">
            <a:noAutofit/>
          </a:bodyPr>
          <a:lstStyle>
            <a:lvl1pPr indent="-393700" lvl="0" marL="457200" marR="0" algn="l">
              <a:lnSpc>
                <a:spcPct val="100000"/>
              </a:lnSpc>
              <a:spcBef>
                <a:spcPts val="520"/>
              </a:spcBef>
              <a:spcAft>
                <a:spcPts val="0"/>
              </a:spcAft>
              <a:buClr>
                <a:schemeClr val="dk1"/>
              </a:buClr>
              <a:buSzPts val="2600"/>
              <a:buFont typeface="Arial"/>
              <a:buChar char="•"/>
              <a:defRPr b="0" i="0" sz="2600" u="none" cap="none" strike="noStrike">
                <a:solidFill>
                  <a:schemeClr val="dk1"/>
                </a:solidFill>
                <a:latin typeface="Calibri"/>
                <a:ea typeface="Calibri"/>
                <a:cs typeface="Calibri"/>
                <a:sym typeface="Calibri"/>
              </a:defRPr>
            </a:lvl1pPr>
            <a:lvl2pPr indent="-361950" lvl="1" marL="9144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2pPr>
            <a:lvl3pPr indent="-349250" lvl="2" marL="13716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3pPr>
            <a:lvl4pPr indent="-336550" lvl="3" marL="1828800" marR="0" algn="l">
              <a:lnSpc>
                <a:spcPct val="100000"/>
              </a:lnSpc>
              <a:spcBef>
                <a:spcPts val="34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4pPr>
            <a:lvl5pPr indent="-336550" lvl="4" marL="2286000" marR="0" algn="l">
              <a:lnSpc>
                <a:spcPct val="100000"/>
              </a:lnSpc>
              <a:spcBef>
                <a:spcPts val="34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5pPr>
            <a:lvl6pPr indent="-336550" lvl="5" marL="2743200" marR="0" algn="l">
              <a:lnSpc>
                <a:spcPct val="100000"/>
              </a:lnSpc>
              <a:spcBef>
                <a:spcPts val="34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6pPr>
            <a:lvl7pPr indent="-336550" lvl="6" marL="3200400" marR="0" algn="l">
              <a:lnSpc>
                <a:spcPct val="100000"/>
              </a:lnSpc>
              <a:spcBef>
                <a:spcPts val="34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7pPr>
            <a:lvl8pPr indent="-336550" lvl="7" marL="3657600" marR="0" algn="l">
              <a:lnSpc>
                <a:spcPct val="100000"/>
              </a:lnSpc>
              <a:spcBef>
                <a:spcPts val="34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8pPr>
            <a:lvl9pPr indent="-336550" lvl="8" marL="4114800" marR="0" algn="l">
              <a:lnSpc>
                <a:spcPct val="100000"/>
              </a:lnSpc>
              <a:spcBef>
                <a:spcPts val="34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9pPr>
          </a:lstStyle>
          <a:p/>
        </p:txBody>
      </p:sp>
      <p:sp>
        <p:nvSpPr>
          <p:cNvPr id="44" name="Google Shape;44;p9"/>
          <p:cNvSpPr txBox="1"/>
          <p:nvPr>
            <p:ph idx="3" type="body"/>
          </p:nvPr>
        </p:nvSpPr>
        <p:spPr>
          <a:xfrm>
            <a:off x="3808762" y="2190025"/>
            <a:ext cx="3314114" cy="912697"/>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520"/>
              </a:spcBef>
              <a:spcAft>
                <a:spcPts val="0"/>
              </a:spcAft>
              <a:buClr>
                <a:schemeClr val="dk1"/>
              </a:buClr>
              <a:buSzPts val="2600"/>
              <a:buFont typeface="Arial"/>
              <a:buNone/>
              <a:defRPr b="1" i="0" sz="2600" u="none" cap="none" strike="noStrike">
                <a:solidFill>
                  <a:schemeClr val="dk1"/>
                </a:solidFill>
                <a:latin typeface="Calibri"/>
                <a:ea typeface="Calibri"/>
                <a:cs typeface="Calibri"/>
                <a:sym typeface="Calibri"/>
              </a:defRPr>
            </a:lvl1pPr>
            <a:lvl2pPr indent="-228600" lvl="1" marL="914400" marR="0" algn="l">
              <a:lnSpc>
                <a:spcPct val="100000"/>
              </a:lnSpc>
              <a:spcBef>
                <a:spcPts val="420"/>
              </a:spcBef>
              <a:spcAft>
                <a:spcPts val="0"/>
              </a:spcAft>
              <a:buClr>
                <a:schemeClr val="dk1"/>
              </a:buClr>
              <a:buSzPts val="2100"/>
              <a:buFont typeface="Arial"/>
              <a:buNone/>
              <a:defRPr b="1" i="0" sz="2100" u="none" cap="none" strike="noStrike">
                <a:solidFill>
                  <a:schemeClr val="dk1"/>
                </a:solidFill>
                <a:latin typeface="Calibri"/>
                <a:ea typeface="Calibri"/>
                <a:cs typeface="Calibri"/>
                <a:sym typeface="Calibri"/>
              </a:defRPr>
            </a:lvl2pPr>
            <a:lvl3pPr indent="-228600" lvl="2" marL="1371600" marR="0" algn="l">
              <a:lnSpc>
                <a:spcPct val="100000"/>
              </a:lnSpc>
              <a:spcBef>
                <a:spcPts val="380"/>
              </a:spcBef>
              <a:spcAft>
                <a:spcPts val="0"/>
              </a:spcAft>
              <a:buClr>
                <a:schemeClr val="dk1"/>
              </a:buClr>
              <a:buSzPts val="1900"/>
              <a:buFont typeface="Arial"/>
              <a:buNone/>
              <a:defRPr b="1" i="0" sz="1900" u="none" cap="none" strike="noStrike">
                <a:solidFill>
                  <a:schemeClr val="dk1"/>
                </a:solidFill>
                <a:latin typeface="Calibri"/>
                <a:ea typeface="Calibri"/>
                <a:cs typeface="Calibri"/>
                <a:sym typeface="Calibri"/>
              </a:defRPr>
            </a:lvl3pPr>
            <a:lvl4pPr indent="-228600" lvl="3" marL="1828800" marR="0" algn="l">
              <a:lnSpc>
                <a:spcPct val="100000"/>
              </a:lnSpc>
              <a:spcBef>
                <a:spcPts val="340"/>
              </a:spcBef>
              <a:spcAft>
                <a:spcPts val="0"/>
              </a:spcAft>
              <a:buClr>
                <a:schemeClr val="dk1"/>
              </a:buClr>
              <a:buSzPts val="1700"/>
              <a:buFont typeface="Arial"/>
              <a:buNone/>
              <a:defRPr b="1" i="0" sz="1700" u="none" cap="none" strike="noStrike">
                <a:solidFill>
                  <a:schemeClr val="dk1"/>
                </a:solidFill>
                <a:latin typeface="Calibri"/>
                <a:ea typeface="Calibri"/>
                <a:cs typeface="Calibri"/>
                <a:sym typeface="Calibri"/>
              </a:defRPr>
            </a:lvl4pPr>
            <a:lvl5pPr indent="-228600" lvl="4" marL="2286000" marR="0" algn="l">
              <a:lnSpc>
                <a:spcPct val="100000"/>
              </a:lnSpc>
              <a:spcBef>
                <a:spcPts val="340"/>
              </a:spcBef>
              <a:spcAft>
                <a:spcPts val="0"/>
              </a:spcAft>
              <a:buClr>
                <a:schemeClr val="dk1"/>
              </a:buClr>
              <a:buSzPts val="1700"/>
              <a:buFont typeface="Arial"/>
              <a:buNone/>
              <a:defRPr b="1" i="0" sz="1700" u="none" cap="none" strike="noStrike">
                <a:solidFill>
                  <a:schemeClr val="dk1"/>
                </a:solidFill>
                <a:latin typeface="Calibri"/>
                <a:ea typeface="Calibri"/>
                <a:cs typeface="Calibri"/>
                <a:sym typeface="Calibri"/>
              </a:defRPr>
            </a:lvl5pPr>
            <a:lvl6pPr indent="-228600" lvl="5" marL="2743200" marR="0" algn="l">
              <a:lnSpc>
                <a:spcPct val="100000"/>
              </a:lnSpc>
              <a:spcBef>
                <a:spcPts val="340"/>
              </a:spcBef>
              <a:spcAft>
                <a:spcPts val="0"/>
              </a:spcAft>
              <a:buClr>
                <a:schemeClr val="dk1"/>
              </a:buClr>
              <a:buSzPts val="1700"/>
              <a:buFont typeface="Arial"/>
              <a:buNone/>
              <a:defRPr b="1" i="0" sz="1700" u="none" cap="none" strike="noStrike">
                <a:solidFill>
                  <a:schemeClr val="dk1"/>
                </a:solidFill>
                <a:latin typeface="Calibri"/>
                <a:ea typeface="Calibri"/>
                <a:cs typeface="Calibri"/>
                <a:sym typeface="Calibri"/>
              </a:defRPr>
            </a:lvl6pPr>
            <a:lvl7pPr indent="-228600" lvl="6" marL="3200400" marR="0" algn="l">
              <a:lnSpc>
                <a:spcPct val="100000"/>
              </a:lnSpc>
              <a:spcBef>
                <a:spcPts val="340"/>
              </a:spcBef>
              <a:spcAft>
                <a:spcPts val="0"/>
              </a:spcAft>
              <a:buClr>
                <a:schemeClr val="dk1"/>
              </a:buClr>
              <a:buSzPts val="1700"/>
              <a:buFont typeface="Arial"/>
              <a:buNone/>
              <a:defRPr b="1" i="0" sz="1700" u="none" cap="none" strike="noStrike">
                <a:solidFill>
                  <a:schemeClr val="dk1"/>
                </a:solidFill>
                <a:latin typeface="Calibri"/>
                <a:ea typeface="Calibri"/>
                <a:cs typeface="Calibri"/>
                <a:sym typeface="Calibri"/>
              </a:defRPr>
            </a:lvl7pPr>
            <a:lvl8pPr indent="-228600" lvl="7" marL="3657600" marR="0" algn="l">
              <a:lnSpc>
                <a:spcPct val="100000"/>
              </a:lnSpc>
              <a:spcBef>
                <a:spcPts val="340"/>
              </a:spcBef>
              <a:spcAft>
                <a:spcPts val="0"/>
              </a:spcAft>
              <a:buClr>
                <a:schemeClr val="dk1"/>
              </a:buClr>
              <a:buSzPts val="1700"/>
              <a:buFont typeface="Arial"/>
              <a:buNone/>
              <a:defRPr b="1" i="0" sz="1700" u="none" cap="none" strike="noStrike">
                <a:solidFill>
                  <a:schemeClr val="dk1"/>
                </a:solidFill>
                <a:latin typeface="Calibri"/>
                <a:ea typeface="Calibri"/>
                <a:cs typeface="Calibri"/>
                <a:sym typeface="Calibri"/>
              </a:defRPr>
            </a:lvl8pPr>
            <a:lvl9pPr indent="-228600" lvl="8" marL="4114800" marR="0" algn="l">
              <a:lnSpc>
                <a:spcPct val="100000"/>
              </a:lnSpc>
              <a:spcBef>
                <a:spcPts val="340"/>
              </a:spcBef>
              <a:spcAft>
                <a:spcPts val="0"/>
              </a:spcAft>
              <a:buClr>
                <a:schemeClr val="dk1"/>
              </a:buClr>
              <a:buSzPts val="1700"/>
              <a:buFont typeface="Arial"/>
              <a:buNone/>
              <a:defRPr b="1" i="0" sz="1700" u="none" cap="none" strike="noStrike">
                <a:solidFill>
                  <a:schemeClr val="dk1"/>
                </a:solidFill>
                <a:latin typeface="Calibri"/>
                <a:ea typeface="Calibri"/>
                <a:cs typeface="Calibri"/>
                <a:sym typeface="Calibri"/>
              </a:defRPr>
            </a:lvl9pPr>
          </a:lstStyle>
          <a:p/>
        </p:txBody>
      </p:sp>
      <p:sp>
        <p:nvSpPr>
          <p:cNvPr id="45" name="Google Shape;45;p9"/>
          <p:cNvSpPr txBox="1"/>
          <p:nvPr>
            <p:ph idx="4" type="body"/>
          </p:nvPr>
        </p:nvSpPr>
        <p:spPr>
          <a:xfrm>
            <a:off x="3808762" y="3102722"/>
            <a:ext cx="3314114" cy="5636988"/>
          </a:xfrm>
          <a:prstGeom prst="rect">
            <a:avLst/>
          </a:prstGeom>
          <a:noFill/>
          <a:ln>
            <a:noFill/>
          </a:ln>
        </p:spPr>
        <p:txBody>
          <a:bodyPr anchorCtr="0" anchor="t" bIns="91425" lIns="91425" spcFirstLastPara="1" rIns="91425" wrap="square" tIns="91425">
            <a:noAutofit/>
          </a:bodyPr>
          <a:lstStyle>
            <a:lvl1pPr indent="-393700" lvl="0" marL="457200" marR="0" algn="l">
              <a:lnSpc>
                <a:spcPct val="100000"/>
              </a:lnSpc>
              <a:spcBef>
                <a:spcPts val="520"/>
              </a:spcBef>
              <a:spcAft>
                <a:spcPts val="0"/>
              </a:spcAft>
              <a:buClr>
                <a:schemeClr val="dk1"/>
              </a:buClr>
              <a:buSzPts val="2600"/>
              <a:buFont typeface="Arial"/>
              <a:buChar char="•"/>
              <a:defRPr b="0" i="0" sz="2600" u="none" cap="none" strike="noStrike">
                <a:solidFill>
                  <a:schemeClr val="dk1"/>
                </a:solidFill>
                <a:latin typeface="Calibri"/>
                <a:ea typeface="Calibri"/>
                <a:cs typeface="Calibri"/>
                <a:sym typeface="Calibri"/>
              </a:defRPr>
            </a:lvl1pPr>
            <a:lvl2pPr indent="-361950" lvl="1" marL="9144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2pPr>
            <a:lvl3pPr indent="-349250" lvl="2" marL="1371600" marR="0" algn="l">
              <a:lnSpc>
                <a:spcPct val="100000"/>
              </a:lnSpc>
              <a:spcBef>
                <a:spcPts val="38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3pPr>
            <a:lvl4pPr indent="-336550" lvl="3" marL="1828800" marR="0" algn="l">
              <a:lnSpc>
                <a:spcPct val="100000"/>
              </a:lnSpc>
              <a:spcBef>
                <a:spcPts val="34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4pPr>
            <a:lvl5pPr indent="-336550" lvl="4" marL="2286000" marR="0" algn="l">
              <a:lnSpc>
                <a:spcPct val="100000"/>
              </a:lnSpc>
              <a:spcBef>
                <a:spcPts val="34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5pPr>
            <a:lvl6pPr indent="-336550" lvl="5" marL="2743200" marR="0" algn="l">
              <a:lnSpc>
                <a:spcPct val="100000"/>
              </a:lnSpc>
              <a:spcBef>
                <a:spcPts val="34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6pPr>
            <a:lvl7pPr indent="-336550" lvl="6" marL="3200400" marR="0" algn="l">
              <a:lnSpc>
                <a:spcPct val="100000"/>
              </a:lnSpc>
              <a:spcBef>
                <a:spcPts val="34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7pPr>
            <a:lvl8pPr indent="-336550" lvl="7" marL="3657600" marR="0" algn="l">
              <a:lnSpc>
                <a:spcPct val="100000"/>
              </a:lnSpc>
              <a:spcBef>
                <a:spcPts val="34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8pPr>
            <a:lvl9pPr indent="-336550" lvl="8" marL="4114800" marR="0" algn="l">
              <a:lnSpc>
                <a:spcPct val="100000"/>
              </a:lnSpc>
              <a:spcBef>
                <a:spcPts val="34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9pPr>
          </a:lstStyle>
          <a:p/>
        </p:txBody>
      </p:sp>
      <p:sp>
        <p:nvSpPr>
          <p:cNvPr id="46" name="Google Shape;46;p9"/>
          <p:cNvSpPr txBox="1"/>
          <p:nvPr>
            <p:ph idx="10" type="dt"/>
          </p:nvPr>
        </p:nvSpPr>
        <p:spPr>
          <a:xfrm>
            <a:off x="374887" y="9068100"/>
            <a:ext cx="1749477" cy="52089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47" name="Google Shape;47;p9"/>
          <p:cNvSpPr txBox="1"/>
          <p:nvPr>
            <p:ph idx="11" type="ftr"/>
          </p:nvPr>
        </p:nvSpPr>
        <p:spPr>
          <a:xfrm>
            <a:off x="2561735" y="9068100"/>
            <a:ext cx="2374291" cy="52089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48" name="Google Shape;48;p9"/>
          <p:cNvSpPr txBox="1"/>
          <p:nvPr>
            <p:ph idx="12" type="sldNum"/>
          </p:nvPr>
        </p:nvSpPr>
        <p:spPr>
          <a:xfrm>
            <a:off x="5373396" y="9068100"/>
            <a:ext cx="1749477" cy="520895"/>
          </a:xfrm>
          <a:prstGeom prst="rect">
            <a:avLst/>
          </a:prstGeom>
          <a:noFill/>
          <a:ln>
            <a:noFill/>
          </a:ln>
        </p:spPr>
        <p:txBody>
          <a:bodyPr anchorCtr="0" anchor="ctr" bIns="49350" lIns="98700" spcFirstLastPara="1" rIns="98700" wrap="square" tIns="49350">
            <a:noAutofit/>
          </a:bodyPr>
          <a:lstStyle>
            <a:lvl1pPr indent="0" lvl="0"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0"/>
          <p:cNvSpPr txBox="1"/>
          <p:nvPr>
            <p:ph type="title"/>
          </p:nvPr>
        </p:nvSpPr>
        <p:spPr>
          <a:xfrm>
            <a:off x="374888" y="391805"/>
            <a:ext cx="6747987" cy="1630626"/>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800"/>
              <a:buFont typeface="Calibri"/>
              <a:buNone/>
              <a:defRPr b="0" i="0" sz="48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51" name="Google Shape;51;p10"/>
          <p:cNvSpPr txBox="1"/>
          <p:nvPr>
            <p:ph idx="10" type="dt"/>
          </p:nvPr>
        </p:nvSpPr>
        <p:spPr>
          <a:xfrm>
            <a:off x="374887" y="9068100"/>
            <a:ext cx="1749477" cy="52089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52" name="Google Shape;52;p10"/>
          <p:cNvSpPr txBox="1"/>
          <p:nvPr>
            <p:ph idx="11" type="ftr"/>
          </p:nvPr>
        </p:nvSpPr>
        <p:spPr>
          <a:xfrm>
            <a:off x="2561735" y="9068100"/>
            <a:ext cx="2374291" cy="52089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53" name="Google Shape;53;p10"/>
          <p:cNvSpPr txBox="1"/>
          <p:nvPr>
            <p:ph idx="12" type="sldNum"/>
          </p:nvPr>
        </p:nvSpPr>
        <p:spPr>
          <a:xfrm>
            <a:off x="5373396" y="9068100"/>
            <a:ext cx="1749477" cy="520895"/>
          </a:xfrm>
          <a:prstGeom prst="rect">
            <a:avLst/>
          </a:prstGeom>
          <a:noFill/>
          <a:ln>
            <a:noFill/>
          </a:ln>
        </p:spPr>
        <p:txBody>
          <a:bodyPr anchorCtr="0" anchor="ctr" bIns="49350" lIns="98700" spcFirstLastPara="1" rIns="98700" wrap="square" tIns="49350">
            <a:noAutofit/>
          </a:bodyPr>
          <a:lstStyle>
            <a:lvl1pPr indent="0" lvl="0"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1"/>
          <p:cNvSpPr txBox="1"/>
          <p:nvPr>
            <p:ph idx="10" type="dt"/>
          </p:nvPr>
        </p:nvSpPr>
        <p:spPr>
          <a:xfrm>
            <a:off x="374887" y="9068100"/>
            <a:ext cx="1749477" cy="52089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56" name="Google Shape;56;p11"/>
          <p:cNvSpPr txBox="1"/>
          <p:nvPr>
            <p:ph idx="11" type="ftr"/>
          </p:nvPr>
        </p:nvSpPr>
        <p:spPr>
          <a:xfrm>
            <a:off x="2561735" y="9068100"/>
            <a:ext cx="2374291" cy="52089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57" name="Google Shape;57;p11"/>
          <p:cNvSpPr txBox="1"/>
          <p:nvPr>
            <p:ph idx="12" type="sldNum"/>
          </p:nvPr>
        </p:nvSpPr>
        <p:spPr>
          <a:xfrm>
            <a:off x="5373396" y="9068100"/>
            <a:ext cx="1749477" cy="520895"/>
          </a:xfrm>
          <a:prstGeom prst="rect">
            <a:avLst/>
          </a:prstGeom>
          <a:noFill/>
          <a:ln>
            <a:noFill/>
          </a:ln>
        </p:spPr>
        <p:txBody>
          <a:bodyPr anchorCtr="0" anchor="ctr" bIns="49350" lIns="98700" spcFirstLastPara="1" rIns="98700" wrap="square" tIns="49350">
            <a:noAutofit/>
          </a:bodyPr>
          <a:lstStyle>
            <a:lvl1pPr indent="0" lvl="0"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2"/>
          <p:cNvSpPr txBox="1"/>
          <p:nvPr>
            <p:ph type="title"/>
          </p:nvPr>
        </p:nvSpPr>
        <p:spPr>
          <a:xfrm>
            <a:off x="374890" y="389538"/>
            <a:ext cx="2466713" cy="1657804"/>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dk1"/>
              </a:buClr>
              <a:buSzPts val="2100"/>
              <a:buFont typeface="Calibri"/>
              <a:buNone/>
              <a:defRPr b="1" i="0" sz="21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60" name="Google Shape;60;p12"/>
          <p:cNvSpPr txBox="1"/>
          <p:nvPr>
            <p:ph idx="1" type="body"/>
          </p:nvPr>
        </p:nvSpPr>
        <p:spPr>
          <a:xfrm>
            <a:off x="2931419" y="389540"/>
            <a:ext cx="4191459" cy="8350170"/>
          </a:xfrm>
          <a:prstGeom prst="rect">
            <a:avLst/>
          </a:prstGeom>
          <a:noFill/>
          <a:ln>
            <a:noFill/>
          </a:ln>
        </p:spPr>
        <p:txBody>
          <a:bodyPr anchorCtr="0" anchor="t" bIns="91425" lIns="91425" spcFirstLastPara="1" rIns="91425" wrap="square" tIns="91425">
            <a:noAutofit/>
          </a:bodyPr>
          <a:lstStyle>
            <a:lvl1pPr indent="-450850" lvl="0" marL="457200" marR="0" algn="l">
              <a:lnSpc>
                <a:spcPct val="100000"/>
              </a:lnSpc>
              <a:spcBef>
                <a:spcPts val="700"/>
              </a:spcBef>
              <a:spcAft>
                <a:spcPts val="0"/>
              </a:spcAft>
              <a:buClr>
                <a:schemeClr val="dk1"/>
              </a:buClr>
              <a:buSzPts val="3500"/>
              <a:buFont typeface="Arial"/>
              <a:buChar char="•"/>
              <a:defRPr b="0" i="0" sz="3500" u="none" cap="none" strike="noStrike">
                <a:solidFill>
                  <a:schemeClr val="dk1"/>
                </a:solidFill>
                <a:latin typeface="Calibri"/>
                <a:ea typeface="Calibri"/>
                <a:cs typeface="Calibri"/>
                <a:sym typeface="Calibri"/>
              </a:defRPr>
            </a:lvl1pPr>
            <a:lvl2pPr indent="-425450" lvl="1" marL="914400" marR="0" algn="l">
              <a:lnSpc>
                <a:spcPct val="100000"/>
              </a:lnSpc>
              <a:spcBef>
                <a:spcPts val="620"/>
              </a:spcBef>
              <a:spcAft>
                <a:spcPts val="0"/>
              </a:spcAft>
              <a:buClr>
                <a:schemeClr val="dk1"/>
              </a:buClr>
              <a:buSzPts val="3100"/>
              <a:buFont typeface="Arial"/>
              <a:buChar char="–"/>
              <a:defRPr b="0" i="0" sz="3100" u="none" cap="none" strike="noStrike">
                <a:solidFill>
                  <a:schemeClr val="dk1"/>
                </a:solidFill>
                <a:latin typeface="Calibri"/>
                <a:ea typeface="Calibri"/>
                <a:cs typeface="Calibri"/>
                <a:sym typeface="Calibri"/>
              </a:defRPr>
            </a:lvl2pPr>
            <a:lvl3pPr indent="-393700" lvl="2" marL="1371600" marR="0" algn="l">
              <a:lnSpc>
                <a:spcPct val="100000"/>
              </a:lnSpc>
              <a:spcBef>
                <a:spcPts val="520"/>
              </a:spcBef>
              <a:spcAft>
                <a:spcPts val="0"/>
              </a:spcAft>
              <a:buClr>
                <a:schemeClr val="dk1"/>
              </a:buClr>
              <a:buSzPts val="2600"/>
              <a:buFont typeface="Arial"/>
              <a:buChar char="•"/>
              <a:defRPr b="0" i="0" sz="2600" u="none" cap="none" strike="noStrike">
                <a:solidFill>
                  <a:schemeClr val="dk1"/>
                </a:solidFill>
                <a:latin typeface="Calibri"/>
                <a:ea typeface="Calibri"/>
                <a:cs typeface="Calibri"/>
                <a:sym typeface="Calibri"/>
              </a:defRPr>
            </a:lvl3pPr>
            <a:lvl4pPr indent="-361950" lvl="3" marL="18288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4pPr>
            <a:lvl5pPr indent="-361950" lvl="4" marL="22860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5pPr>
            <a:lvl6pPr indent="-361950" lvl="5" marL="27432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6pPr>
            <a:lvl7pPr indent="-361950" lvl="6" marL="32004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7pPr>
            <a:lvl8pPr indent="-361950" lvl="7" marL="36576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8pPr>
            <a:lvl9pPr indent="-361950" lvl="8" marL="4114800" marR="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9pPr>
          </a:lstStyle>
          <a:p/>
        </p:txBody>
      </p:sp>
      <p:sp>
        <p:nvSpPr>
          <p:cNvPr id="61" name="Google Shape;61;p12"/>
          <p:cNvSpPr txBox="1"/>
          <p:nvPr>
            <p:ph idx="2" type="body"/>
          </p:nvPr>
        </p:nvSpPr>
        <p:spPr>
          <a:xfrm>
            <a:off x="374890" y="2047346"/>
            <a:ext cx="2466713" cy="6692366"/>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3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1pPr>
            <a:lvl2pPr indent="-228600" lvl="1" marL="914400" marR="0" algn="l">
              <a:lnSpc>
                <a:spcPct val="100000"/>
              </a:lnSpc>
              <a:spcBef>
                <a:spcPts val="260"/>
              </a:spcBef>
              <a:spcAft>
                <a:spcPts val="0"/>
              </a:spcAft>
              <a:buClr>
                <a:schemeClr val="dk1"/>
              </a:buClr>
              <a:buSzPts val="1300"/>
              <a:buFont typeface="Arial"/>
              <a:buNone/>
              <a:defRPr b="0" i="0" sz="1300" u="none" cap="none" strike="noStrike">
                <a:solidFill>
                  <a:schemeClr val="dk1"/>
                </a:solidFill>
                <a:latin typeface="Calibri"/>
                <a:ea typeface="Calibri"/>
                <a:cs typeface="Calibri"/>
                <a:sym typeface="Calibri"/>
              </a:defRPr>
            </a:lvl2pPr>
            <a:lvl3pPr indent="-228600" lvl="2" marL="1371600" marR="0" algn="l">
              <a:lnSpc>
                <a:spcPct val="100000"/>
              </a:lnSpc>
              <a:spcBef>
                <a:spcPts val="220"/>
              </a:spcBef>
              <a:spcAft>
                <a:spcPts val="0"/>
              </a:spcAft>
              <a:buClr>
                <a:schemeClr val="dk1"/>
              </a:buClr>
              <a:buSzPts val="1100"/>
              <a:buFont typeface="Arial"/>
              <a:buNone/>
              <a:defRPr b="0" i="0" sz="1100" u="none" cap="none" strike="noStrike">
                <a:solidFill>
                  <a:schemeClr val="dk1"/>
                </a:solidFill>
                <a:latin typeface="Calibri"/>
                <a:ea typeface="Calibri"/>
                <a:cs typeface="Calibri"/>
                <a:sym typeface="Calibri"/>
              </a:defRPr>
            </a:lvl3pPr>
            <a:lvl4pPr indent="-228600" lvl="3" marL="18288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2" name="Google Shape;62;p12"/>
          <p:cNvSpPr txBox="1"/>
          <p:nvPr>
            <p:ph idx="10" type="dt"/>
          </p:nvPr>
        </p:nvSpPr>
        <p:spPr>
          <a:xfrm>
            <a:off x="374887" y="9068100"/>
            <a:ext cx="1749477" cy="52089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63" name="Google Shape;63;p12"/>
          <p:cNvSpPr txBox="1"/>
          <p:nvPr>
            <p:ph idx="11" type="ftr"/>
          </p:nvPr>
        </p:nvSpPr>
        <p:spPr>
          <a:xfrm>
            <a:off x="2561735" y="9068100"/>
            <a:ext cx="2374291" cy="52089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64" name="Google Shape;64;p12"/>
          <p:cNvSpPr txBox="1"/>
          <p:nvPr>
            <p:ph idx="12" type="sldNum"/>
          </p:nvPr>
        </p:nvSpPr>
        <p:spPr>
          <a:xfrm>
            <a:off x="5373396" y="9068100"/>
            <a:ext cx="1749477" cy="520895"/>
          </a:xfrm>
          <a:prstGeom prst="rect">
            <a:avLst/>
          </a:prstGeom>
          <a:noFill/>
          <a:ln>
            <a:noFill/>
          </a:ln>
        </p:spPr>
        <p:txBody>
          <a:bodyPr anchorCtr="0" anchor="ctr" bIns="49350" lIns="98700" spcFirstLastPara="1" rIns="98700" wrap="square" tIns="49350">
            <a:noAutofit/>
          </a:bodyPr>
          <a:lstStyle>
            <a:lvl1pPr indent="0" lvl="0"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3"/>
          <p:cNvSpPr txBox="1"/>
          <p:nvPr>
            <p:ph type="title"/>
          </p:nvPr>
        </p:nvSpPr>
        <p:spPr>
          <a:xfrm>
            <a:off x="1469613" y="6848635"/>
            <a:ext cx="4498657" cy="80852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dk1"/>
              </a:buClr>
              <a:buSzPts val="2100"/>
              <a:buFont typeface="Calibri"/>
              <a:buNone/>
              <a:defRPr b="1" i="0" sz="21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67" name="Google Shape;67;p13"/>
          <p:cNvSpPr/>
          <p:nvPr>
            <p:ph idx="2" type="pic"/>
          </p:nvPr>
        </p:nvSpPr>
        <p:spPr>
          <a:xfrm>
            <a:off x="1469613" y="874196"/>
            <a:ext cx="4498657" cy="5870257"/>
          </a:xfrm>
          <a:prstGeom prst="rect">
            <a:avLst/>
          </a:prstGeom>
          <a:noFill/>
          <a:ln>
            <a:noFill/>
          </a:ln>
        </p:spPr>
      </p:sp>
      <p:sp>
        <p:nvSpPr>
          <p:cNvPr id="68" name="Google Shape;68;p13"/>
          <p:cNvSpPr txBox="1"/>
          <p:nvPr>
            <p:ph idx="1" type="body"/>
          </p:nvPr>
        </p:nvSpPr>
        <p:spPr>
          <a:xfrm>
            <a:off x="1469613" y="7657156"/>
            <a:ext cx="4498657" cy="1148232"/>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3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1pPr>
            <a:lvl2pPr indent="-228600" lvl="1" marL="914400" marR="0" algn="l">
              <a:lnSpc>
                <a:spcPct val="100000"/>
              </a:lnSpc>
              <a:spcBef>
                <a:spcPts val="260"/>
              </a:spcBef>
              <a:spcAft>
                <a:spcPts val="0"/>
              </a:spcAft>
              <a:buClr>
                <a:schemeClr val="dk1"/>
              </a:buClr>
              <a:buSzPts val="1300"/>
              <a:buFont typeface="Arial"/>
              <a:buNone/>
              <a:defRPr b="0" i="0" sz="1300" u="none" cap="none" strike="noStrike">
                <a:solidFill>
                  <a:schemeClr val="dk1"/>
                </a:solidFill>
                <a:latin typeface="Calibri"/>
                <a:ea typeface="Calibri"/>
                <a:cs typeface="Calibri"/>
                <a:sym typeface="Calibri"/>
              </a:defRPr>
            </a:lvl2pPr>
            <a:lvl3pPr indent="-228600" lvl="2" marL="1371600" marR="0" algn="l">
              <a:lnSpc>
                <a:spcPct val="100000"/>
              </a:lnSpc>
              <a:spcBef>
                <a:spcPts val="220"/>
              </a:spcBef>
              <a:spcAft>
                <a:spcPts val="0"/>
              </a:spcAft>
              <a:buClr>
                <a:schemeClr val="dk1"/>
              </a:buClr>
              <a:buSzPts val="1100"/>
              <a:buFont typeface="Arial"/>
              <a:buNone/>
              <a:defRPr b="0" i="0" sz="1100" u="none" cap="none" strike="noStrike">
                <a:solidFill>
                  <a:schemeClr val="dk1"/>
                </a:solidFill>
                <a:latin typeface="Calibri"/>
                <a:ea typeface="Calibri"/>
                <a:cs typeface="Calibri"/>
                <a:sym typeface="Calibri"/>
              </a:defRPr>
            </a:lvl3pPr>
            <a:lvl4pPr indent="-228600" lvl="3" marL="18288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9" name="Google Shape;69;p13"/>
          <p:cNvSpPr txBox="1"/>
          <p:nvPr>
            <p:ph idx="10" type="dt"/>
          </p:nvPr>
        </p:nvSpPr>
        <p:spPr>
          <a:xfrm>
            <a:off x="374887" y="9068100"/>
            <a:ext cx="1749477" cy="52089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70" name="Google Shape;70;p13"/>
          <p:cNvSpPr txBox="1"/>
          <p:nvPr>
            <p:ph idx="11" type="ftr"/>
          </p:nvPr>
        </p:nvSpPr>
        <p:spPr>
          <a:xfrm>
            <a:off x="2561735" y="9068100"/>
            <a:ext cx="2374291" cy="52089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888888"/>
              </a:buClr>
              <a:buSzPts val="1300"/>
              <a:buFont typeface="Calibri"/>
              <a:buNone/>
              <a:defRPr sz="1300">
                <a:solidFill>
                  <a:srgbClr val="888888"/>
                </a:solidFill>
                <a:latin typeface="Calibri"/>
                <a:ea typeface="Calibri"/>
                <a:cs typeface="Calibri"/>
                <a:sym typeface="Calibri"/>
              </a:defRPr>
            </a:lvl1pPr>
            <a:lvl2pPr lvl="1"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71" name="Google Shape;71;p13"/>
          <p:cNvSpPr txBox="1"/>
          <p:nvPr>
            <p:ph idx="12" type="sldNum"/>
          </p:nvPr>
        </p:nvSpPr>
        <p:spPr>
          <a:xfrm>
            <a:off x="5373396" y="9068100"/>
            <a:ext cx="1749477" cy="520895"/>
          </a:xfrm>
          <a:prstGeom prst="rect">
            <a:avLst/>
          </a:prstGeom>
          <a:noFill/>
          <a:ln>
            <a:noFill/>
          </a:ln>
        </p:spPr>
        <p:txBody>
          <a:bodyPr anchorCtr="0" anchor="ctr" bIns="49350" lIns="98700" spcFirstLastPara="1" rIns="98700" wrap="square" tIns="49350">
            <a:noAutofit/>
          </a:bodyPr>
          <a:lstStyle>
            <a:lvl1pPr indent="0" lvl="0"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4"/>
          <p:cNvSpPr txBox="1"/>
          <p:nvPr>
            <p:ph type="title"/>
          </p:nvPr>
        </p:nvSpPr>
        <p:spPr>
          <a:xfrm>
            <a:off x="374888" y="391805"/>
            <a:ext cx="6747987" cy="1630626"/>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Clr>
                <a:schemeClr val="dk1"/>
              </a:buClr>
              <a:buSzPts val="4800"/>
              <a:buFont typeface="Calibri"/>
              <a:buNone/>
              <a:defRPr b="0" i="0" sz="4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4"/>
          <p:cNvSpPr txBox="1"/>
          <p:nvPr>
            <p:ph idx="1" type="body"/>
          </p:nvPr>
        </p:nvSpPr>
        <p:spPr>
          <a:xfrm>
            <a:off x="374888" y="2282882"/>
            <a:ext cx="6747987" cy="6456830"/>
          </a:xfrm>
          <a:prstGeom prst="rect">
            <a:avLst/>
          </a:prstGeom>
          <a:noFill/>
          <a:ln>
            <a:noFill/>
          </a:ln>
        </p:spPr>
        <p:txBody>
          <a:bodyPr anchorCtr="0" anchor="t" bIns="91425" lIns="91425" spcFirstLastPara="1" rIns="91425" wrap="square" tIns="91425">
            <a:noAutofit/>
          </a:bodyPr>
          <a:lstStyle>
            <a:lvl1pPr indent="-450850" lvl="0" marL="457200" marR="0" rtl="0" algn="l">
              <a:lnSpc>
                <a:spcPct val="100000"/>
              </a:lnSpc>
              <a:spcBef>
                <a:spcPts val="700"/>
              </a:spcBef>
              <a:spcAft>
                <a:spcPts val="0"/>
              </a:spcAft>
              <a:buClr>
                <a:schemeClr val="dk1"/>
              </a:buClr>
              <a:buSzPts val="3500"/>
              <a:buFont typeface="Arial"/>
              <a:buChar char="•"/>
              <a:defRPr b="0" i="0" sz="3500" u="none" cap="none" strike="noStrike">
                <a:solidFill>
                  <a:schemeClr val="dk1"/>
                </a:solidFill>
                <a:latin typeface="Calibri"/>
                <a:ea typeface="Calibri"/>
                <a:cs typeface="Calibri"/>
                <a:sym typeface="Calibri"/>
              </a:defRPr>
            </a:lvl1pPr>
            <a:lvl2pPr indent="-425450" lvl="1" marL="914400" marR="0" rtl="0" algn="l">
              <a:lnSpc>
                <a:spcPct val="100000"/>
              </a:lnSpc>
              <a:spcBef>
                <a:spcPts val="620"/>
              </a:spcBef>
              <a:spcAft>
                <a:spcPts val="0"/>
              </a:spcAft>
              <a:buClr>
                <a:schemeClr val="dk1"/>
              </a:buClr>
              <a:buSzPts val="3100"/>
              <a:buFont typeface="Arial"/>
              <a:buChar char="–"/>
              <a:defRPr b="0" i="0" sz="3100" u="none" cap="none" strike="noStrike">
                <a:solidFill>
                  <a:schemeClr val="dk1"/>
                </a:solidFill>
                <a:latin typeface="Calibri"/>
                <a:ea typeface="Calibri"/>
                <a:cs typeface="Calibri"/>
                <a:sym typeface="Calibri"/>
              </a:defRPr>
            </a:lvl2pPr>
            <a:lvl3pPr indent="-393700" lvl="2" marL="1371600" marR="0" rtl="0" algn="l">
              <a:lnSpc>
                <a:spcPct val="100000"/>
              </a:lnSpc>
              <a:spcBef>
                <a:spcPts val="520"/>
              </a:spcBef>
              <a:spcAft>
                <a:spcPts val="0"/>
              </a:spcAft>
              <a:buClr>
                <a:schemeClr val="dk1"/>
              </a:buClr>
              <a:buSzPts val="2600"/>
              <a:buFont typeface="Arial"/>
              <a:buChar char="•"/>
              <a:defRPr b="0" i="0" sz="2600" u="none" cap="none" strike="noStrike">
                <a:solidFill>
                  <a:schemeClr val="dk1"/>
                </a:solidFill>
                <a:latin typeface="Calibri"/>
                <a:ea typeface="Calibri"/>
                <a:cs typeface="Calibri"/>
                <a:sym typeface="Calibri"/>
              </a:defRPr>
            </a:lvl3pPr>
            <a:lvl4pPr indent="-361950" lvl="3" marL="1828800" marR="0" rtl="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4pPr>
            <a:lvl5pPr indent="-361950" lvl="4" marL="2286000" marR="0" rtl="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5pPr>
            <a:lvl6pPr indent="-361950" lvl="5" marL="2743200" marR="0" rtl="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6pPr>
            <a:lvl7pPr indent="-361950" lvl="6" marL="3200400" marR="0" rtl="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7pPr>
            <a:lvl8pPr indent="-361950" lvl="7" marL="3657600" marR="0" rtl="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8pPr>
            <a:lvl9pPr indent="-361950" lvl="8" marL="4114800" marR="0" rtl="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9pPr>
          </a:lstStyle>
          <a:p/>
        </p:txBody>
      </p:sp>
      <p:sp>
        <p:nvSpPr>
          <p:cNvPr id="12" name="Google Shape;12;p4"/>
          <p:cNvSpPr txBox="1"/>
          <p:nvPr>
            <p:ph idx="10" type="dt"/>
          </p:nvPr>
        </p:nvSpPr>
        <p:spPr>
          <a:xfrm>
            <a:off x="374887" y="9068100"/>
            <a:ext cx="1749477" cy="520895"/>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888888"/>
              </a:buClr>
              <a:buSzPts val="1300"/>
              <a:buFont typeface="Calibri"/>
              <a:buNone/>
              <a:defRPr b="0" i="0" sz="13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13" name="Google Shape;13;p4"/>
          <p:cNvSpPr txBox="1"/>
          <p:nvPr>
            <p:ph idx="11" type="ftr"/>
          </p:nvPr>
        </p:nvSpPr>
        <p:spPr>
          <a:xfrm>
            <a:off x="2561735" y="9068100"/>
            <a:ext cx="2374291" cy="520895"/>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Clr>
                <a:srgbClr val="888888"/>
              </a:buClr>
              <a:buSzPts val="1300"/>
              <a:buFont typeface="Calibri"/>
              <a:buNone/>
              <a:defRPr b="0" i="0" sz="13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900"/>
              <a:buFont typeface="Calibri"/>
              <a:buNone/>
              <a:defRPr b="0" i="0" sz="1900" u="none" cap="none" strike="noStrike">
                <a:solidFill>
                  <a:schemeClr val="dk1"/>
                </a:solidFill>
                <a:latin typeface="Calibri"/>
                <a:ea typeface="Calibri"/>
                <a:cs typeface="Calibri"/>
                <a:sym typeface="Calibri"/>
              </a:defRPr>
            </a:lvl9pPr>
          </a:lstStyle>
          <a:p/>
        </p:txBody>
      </p:sp>
      <p:sp>
        <p:nvSpPr>
          <p:cNvPr id="14" name="Google Shape;14;p4"/>
          <p:cNvSpPr txBox="1"/>
          <p:nvPr>
            <p:ph idx="12" type="sldNum"/>
          </p:nvPr>
        </p:nvSpPr>
        <p:spPr>
          <a:xfrm>
            <a:off x="5373396" y="9068100"/>
            <a:ext cx="1749477" cy="520895"/>
          </a:xfrm>
          <a:prstGeom prst="rect">
            <a:avLst/>
          </a:prstGeom>
          <a:noFill/>
          <a:ln>
            <a:noFill/>
          </a:ln>
        </p:spPr>
        <p:txBody>
          <a:bodyPr anchorCtr="0" anchor="ctr" bIns="49350" lIns="98700" spcFirstLastPara="1" rIns="98700" wrap="square" tIns="49350">
            <a:noAutofit/>
          </a:bodyPr>
          <a:lstStyle>
            <a:lvl1pPr indent="0" lvl="0" marL="0" marR="0" rtl="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888888"/>
              </a:buClr>
              <a:buSzPts val="325"/>
              <a:buFont typeface="Calibri"/>
              <a:buNone/>
              <a:defRPr b="0" i="0" sz="13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research.vcu.edu/resources/research-development/ment/" TargetMode="External"/><Relationship Id="rId4" Type="http://schemas.openxmlformats.org/officeDocument/2006/relationships/hyperlink" Target="mailto:jjryan@vcu.edu" TargetMode="External"/><Relationship Id="rId5" Type="http://schemas.openxmlformats.org/officeDocument/2006/relationships/hyperlink" Target="mailto:throckmortms@vcu.edu" TargetMode="External"/><Relationship Id="rId6"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s://research.vcu.edu/resources/research-development/velopment/" TargetMode="External"/><Relationship Id="rId4" Type="http://schemas.openxmlformats.org/officeDocument/2006/relationships/hyperlink" Target="https://research.vcu.edu/training/sponsored-programs/" TargetMode="External"/><Relationship Id="rId9" Type="http://schemas.openxmlformats.org/officeDocument/2006/relationships/hyperlink" Target="mailto:throckmortms@vcu.edu" TargetMode="External"/><Relationship Id="rId5" Type="http://schemas.openxmlformats.org/officeDocument/2006/relationships/hyperlink" Target="https://research.vcu.edu/training/grant-academy/" TargetMode="External"/><Relationship Id="rId6" Type="http://schemas.openxmlformats.org/officeDocument/2006/relationships/hyperlink" Target="mailto:hahnj2@vcu.edu" TargetMode="External"/><Relationship Id="rId7" Type="http://schemas.openxmlformats.org/officeDocument/2006/relationships/image" Target="../media/image2.png"/><Relationship Id="rId8" Type="http://schemas.openxmlformats.org/officeDocument/2006/relationships/hyperlink" Target="mailto:jjryan@vcu.ed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hyperlink" Target="https://research.vcu.edu/resources/research-development/" TargetMode="External"/><Relationship Id="rId4" Type="http://schemas.openxmlformats.org/officeDocument/2006/relationships/hyperlink" Target="https://pivot.proquest.com/" TargetMode="External"/><Relationship Id="rId10" Type="http://schemas.openxmlformats.org/officeDocument/2006/relationships/hyperlink" Target="mailto:throckmortms@vcu.edu" TargetMode="External"/><Relationship Id="rId9" Type="http://schemas.openxmlformats.org/officeDocument/2006/relationships/hyperlink" Target="mailto:jjryan@vcu.edu" TargetMode="External"/><Relationship Id="rId5" Type="http://schemas.openxmlformats.org/officeDocument/2006/relationships/hyperlink" Target="https://pivot.proquest.com/" TargetMode="External"/><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
          <p:cNvSpPr/>
          <p:nvPr/>
        </p:nvSpPr>
        <p:spPr>
          <a:xfrm>
            <a:off x="-2098" y="3766"/>
            <a:ext cx="7495491" cy="391639"/>
          </a:xfrm>
          <a:prstGeom prst="rect">
            <a:avLst/>
          </a:prstGeom>
          <a:solidFill>
            <a:srgbClr val="FFE089"/>
          </a:solidFill>
          <a:ln>
            <a:noFill/>
          </a:ln>
        </p:spPr>
        <p:txBody>
          <a:bodyPr anchorCtr="0" anchor="ctr" bIns="44275" lIns="88575" spcFirstLastPara="1" rIns="88575" wrap="square" tIns="44275">
            <a:noAutofit/>
          </a:bodyPr>
          <a:lstStyle/>
          <a:p>
            <a:pPr indent="0" lvl="0" marL="0" marR="0" rtl="0" algn="r">
              <a:lnSpc>
                <a:spcPct val="100000"/>
              </a:lnSpc>
              <a:spcBef>
                <a:spcPts val="0"/>
              </a:spcBef>
              <a:spcAft>
                <a:spcPts val="0"/>
              </a:spcAft>
              <a:buClr>
                <a:srgbClr val="595959"/>
              </a:buClr>
              <a:buSzPts val="275"/>
              <a:buFont typeface="Arial Narrow"/>
              <a:buNone/>
            </a:pPr>
            <a:r>
              <a:rPr b="1" i="0" lang="en-US" sz="1100" u="none" cap="none" strike="noStrike">
                <a:solidFill>
                  <a:srgbClr val="595959"/>
                </a:solidFill>
                <a:latin typeface="Arial Narrow"/>
                <a:ea typeface="Arial Narrow"/>
                <a:cs typeface="Arial Narrow"/>
                <a:sym typeface="Arial Narrow"/>
              </a:rPr>
              <a:t>Find out more at </a:t>
            </a:r>
            <a:r>
              <a:rPr b="0" i="0" lang="en-US" sz="1100" u="sng" cap="none" strike="noStrike">
                <a:solidFill>
                  <a:schemeClr val="hlink"/>
                </a:solidFill>
                <a:latin typeface="Arial Narrow"/>
                <a:ea typeface="Arial Narrow"/>
                <a:cs typeface="Arial Narrow"/>
                <a:sym typeface="Arial Narrow"/>
                <a:hlinkClick r:id="rId3"/>
              </a:rPr>
              <a:t>https://research.vcu.edu/resources/research-development/</a:t>
            </a:r>
            <a:endParaRPr b="0" i="0" sz="1100" u="none" cap="none" strike="noStrike">
              <a:solidFill>
                <a:srgbClr val="595959"/>
              </a:solidFill>
              <a:latin typeface="Arial Narrow"/>
              <a:ea typeface="Arial Narrow"/>
              <a:cs typeface="Arial Narrow"/>
              <a:sym typeface="Arial Narrow"/>
            </a:endParaRPr>
          </a:p>
        </p:txBody>
      </p:sp>
      <p:sp>
        <p:nvSpPr>
          <p:cNvPr id="90" name="Google Shape;90;p1"/>
          <p:cNvSpPr txBox="1"/>
          <p:nvPr>
            <p:ph type="ctrTitle"/>
          </p:nvPr>
        </p:nvSpPr>
        <p:spPr>
          <a:xfrm>
            <a:off x="-4941" y="397337"/>
            <a:ext cx="7496626" cy="1153104"/>
          </a:xfrm>
          <a:prstGeom prst="rect">
            <a:avLst/>
          </a:prstGeom>
          <a:solidFill>
            <a:srgbClr val="FFBA00"/>
          </a:solidFill>
          <a:ln>
            <a:noFill/>
          </a:ln>
        </p:spPr>
        <p:txBody>
          <a:bodyPr anchorCtr="0" anchor="b" bIns="88575" lIns="265775" spcFirstLastPara="1" rIns="98700" wrap="square" tIns="177175">
            <a:noAutofit/>
          </a:bodyPr>
          <a:lstStyle/>
          <a:p>
            <a:pPr indent="0" lvl="0" marL="0" marR="0" rtl="0" algn="l">
              <a:lnSpc>
                <a:spcPct val="90000"/>
              </a:lnSpc>
              <a:spcBef>
                <a:spcPts val="0"/>
              </a:spcBef>
              <a:spcAft>
                <a:spcPts val="0"/>
              </a:spcAft>
              <a:buClr>
                <a:schemeClr val="lt1"/>
              </a:buClr>
              <a:buSzPts val="675"/>
              <a:buFont typeface="Arial Narrow"/>
              <a:buNone/>
            </a:pPr>
            <a:r>
              <a:rPr b="0" i="0" lang="en-US" sz="2700" u="none" cap="none" strike="noStrike">
                <a:solidFill>
                  <a:schemeClr val="dk1"/>
                </a:solidFill>
                <a:latin typeface="Arial Narrow"/>
                <a:ea typeface="Arial Narrow"/>
                <a:cs typeface="Arial Narrow"/>
                <a:sym typeface="Arial Narrow"/>
              </a:rPr>
              <a:t>Working with the Division of</a:t>
            </a:r>
            <a:br>
              <a:rPr b="1" i="0" lang="en-US" sz="2300" u="none" cap="none" strike="noStrike">
                <a:solidFill>
                  <a:schemeClr val="dk1"/>
                </a:solidFill>
                <a:latin typeface="Arial Narrow"/>
                <a:ea typeface="Arial Narrow"/>
                <a:cs typeface="Arial Narrow"/>
                <a:sym typeface="Arial Narrow"/>
              </a:rPr>
            </a:br>
            <a:r>
              <a:rPr b="1" i="0" lang="en-US" sz="3600" u="none" cap="none" strike="noStrike">
                <a:solidFill>
                  <a:schemeClr val="dk1"/>
                </a:solidFill>
                <a:latin typeface="Arial Narrow"/>
                <a:ea typeface="Arial Narrow"/>
                <a:cs typeface="Arial Narrow"/>
                <a:sym typeface="Arial Narrow"/>
              </a:rPr>
              <a:t>RESEARCH DEVELOPMENT</a:t>
            </a:r>
            <a:endParaRPr/>
          </a:p>
        </p:txBody>
      </p:sp>
      <p:graphicFrame>
        <p:nvGraphicFramePr>
          <p:cNvPr id="91" name="Google Shape;91;p1"/>
          <p:cNvGraphicFramePr/>
          <p:nvPr/>
        </p:nvGraphicFramePr>
        <p:xfrm>
          <a:off x="1914027" y="1386681"/>
          <a:ext cx="3000000" cy="3000000"/>
        </p:xfrm>
        <a:graphic>
          <a:graphicData uri="http://schemas.openxmlformats.org/drawingml/2006/table">
            <a:tbl>
              <a:tblPr bandRow="1" firstRow="1">
                <a:noFill/>
                <a:tableStyleId>{A9990F9F-5294-4F9F-829F-A13FA985F417}</a:tableStyleId>
              </a:tblPr>
              <a:tblGrid>
                <a:gridCol w="2791875"/>
                <a:gridCol w="2791875"/>
              </a:tblGrid>
              <a:tr h="166800">
                <a:tc>
                  <a:txBody>
                    <a:bodyPr/>
                    <a:lstStyle/>
                    <a:p>
                      <a:pPr indent="0" lvl="0" marL="0" marR="0" rtl="0" algn="l">
                        <a:lnSpc>
                          <a:spcPct val="100000"/>
                        </a:lnSpc>
                        <a:spcBef>
                          <a:spcPts val="0"/>
                        </a:spcBef>
                        <a:spcAft>
                          <a:spcPts val="0"/>
                        </a:spcAft>
                        <a:buClr>
                          <a:schemeClr val="lt1"/>
                        </a:buClr>
                        <a:buSzPts val="350"/>
                        <a:buFont typeface="Arial Narrow"/>
                        <a:buNone/>
                      </a:pPr>
                      <a:r>
                        <a:rPr b="1" lang="en-US" sz="1400" u="none" cap="none" strike="noStrike">
                          <a:solidFill>
                            <a:schemeClr val="lt1"/>
                          </a:solidFill>
                          <a:latin typeface="Arial Narrow"/>
                          <a:ea typeface="Arial Narrow"/>
                          <a:cs typeface="Arial Narrow"/>
                          <a:sym typeface="Arial Narrow"/>
                        </a:rPr>
                        <a:t>Designing Fundable Projects</a:t>
                      </a:r>
                      <a:endParaRPr sz="1400" u="none" cap="none" strike="noStrike"/>
                    </a:p>
                  </a:txBody>
                  <a:tcPr marT="45725" marB="45725" marR="137150" marL="137150" anchor="ctr">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c>
                  <a:txBody>
                    <a:bodyPr/>
                    <a:lstStyle/>
                    <a:p>
                      <a:pPr indent="0" lvl="0" marL="0" marR="0" rtl="0" algn="l">
                        <a:lnSpc>
                          <a:spcPct val="100000"/>
                        </a:lnSpc>
                        <a:spcBef>
                          <a:spcPts val="0"/>
                        </a:spcBef>
                        <a:spcAft>
                          <a:spcPts val="0"/>
                        </a:spcAft>
                        <a:buClr>
                          <a:schemeClr val="lt1"/>
                        </a:buClr>
                        <a:buSzPts val="350"/>
                        <a:buFont typeface="Arial Narrow"/>
                        <a:buNone/>
                      </a:pPr>
                      <a:r>
                        <a:rPr b="1" lang="en-US" sz="1400" u="none" cap="none" strike="noStrike">
                          <a:solidFill>
                            <a:schemeClr val="lt1"/>
                          </a:solidFill>
                          <a:latin typeface="Arial Narrow"/>
                          <a:ea typeface="Arial Narrow"/>
                          <a:cs typeface="Arial Narrow"/>
                          <a:sym typeface="Arial Narrow"/>
                        </a:rPr>
                        <a:t>Enhancing Collaboration</a:t>
                      </a:r>
                      <a:endParaRPr sz="1400" u="none" cap="none" strike="noStrike"/>
                    </a:p>
                  </a:txBody>
                  <a:tcPr marT="45725" marB="45725" marR="137150" marL="137150" anchor="ctr">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r>
              <a:tr h="2748025">
                <a:tc>
                  <a:txBody>
                    <a:bodyPr/>
                    <a:lstStyle/>
                    <a:p>
                      <a:pPr indent="0" lvl="0" marL="0" marR="0" rtl="0" algn="l">
                        <a:lnSpc>
                          <a:spcPct val="114000"/>
                        </a:lnSpc>
                        <a:spcBef>
                          <a:spcPts val="0"/>
                        </a:spcBef>
                        <a:spcAft>
                          <a:spcPts val="0"/>
                        </a:spcAft>
                        <a:buClr>
                          <a:srgbClr val="262626"/>
                        </a:buClr>
                        <a:buSzPts val="275"/>
                        <a:buFont typeface="Calibri"/>
                        <a:buNone/>
                      </a:pPr>
                      <a:r>
                        <a:rPr b="0" lang="en-US" sz="1100" u="none" cap="none" strike="noStrike">
                          <a:solidFill>
                            <a:srgbClr val="262626"/>
                          </a:solidFill>
                          <a:latin typeface="Calibri"/>
                          <a:ea typeface="Calibri"/>
                          <a:cs typeface="Calibri"/>
                          <a:sym typeface="Calibri"/>
                        </a:rPr>
                        <a:t>In times of increased competition, reduced budgets, and complex expectations, grant writers must move beyond proposing good ideas to be competitive. To assist you, we</a:t>
                      </a:r>
                      <a:r>
                        <a:rPr lang="en-US" sz="1100" u="none" cap="none" strike="noStrike">
                          <a:solidFill>
                            <a:srgbClr val="262626"/>
                          </a:solidFill>
                          <a:latin typeface="Calibri"/>
                          <a:ea typeface="Calibri"/>
                          <a:cs typeface="Calibri"/>
                          <a:sym typeface="Calibri"/>
                        </a:rPr>
                        <a:t>:</a:t>
                      </a:r>
                      <a:endParaRPr sz="1400" u="none" cap="none" strike="noStrike"/>
                    </a:p>
                    <a:p>
                      <a:pPr indent="-109538" lvl="0" marL="109538" marR="0" rtl="0" algn="l">
                        <a:lnSpc>
                          <a:spcPct val="114000"/>
                        </a:lnSpc>
                        <a:spcBef>
                          <a:spcPts val="3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Analyze funding environment &amp; project future trends.</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Provide project design coaching.</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Help conceptualize project budgets.</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Help develop grant-seeking strategies that align with your research trajectory.</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Provide training in grant writing.</a:t>
                      </a:r>
                      <a:endParaRPr sz="1400" u="none" cap="none" strike="noStrike"/>
                    </a:p>
                  </a:txBody>
                  <a:tcPr marT="45725" marB="45725" marR="137150" marL="137150">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c>
                  <a:txBody>
                    <a:bodyPr/>
                    <a:lstStyle/>
                    <a:p>
                      <a:pPr indent="0" lvl="0" marL="0" marR="0" rtl="0" algn="l">
                        <a:lnSpc>
                          <a:spcPct val="114000"/>
                        </a:lnSpc>
                        <a:spcBef>
                          <a:spcPts val="0"/>
                        </a:spcBef>
                        <a:spcAft>
                          <a:spcPts val="0"/>
                        </a:spcAft>
                        <a:buClr>
                          <a:srgbClr val="262626"/>
                        </a:buClr>
                        <a:buSzPts val="275"/>
                        <a:buFont typeface="Calibri"/>
                        <a:buNone/>
                      </a:pPr>
                      <a:r>
                        <a:rPr lang="en-US" sz="1100" u="none" cap="none" strike="noStrike">
                          <a:solidFill>
                            <a:srgbClr val="262626"/>
                          </a:solidFill>
                          <a:latin typeface="Calibri"/>
                          <a:ea typeface="Calibri"/>
                          <a:cs typeface="Calibri"/>
                          <a:sym typeface="Calibri"/>
                        </a:rPr>
                        <a:t>As many areas of sponsored research move away from a single-investigator model, investigators must find ways to identify, build, and sustain partnerships. To assist you, we:</a:t>
                      </a:r>
                      <a:endParaRPr sz="1400" u="none" cap="none" strike="noStrike"/>
                    </a:p>
                    <a:p>
                      <a:pPr indent="-109538" lvl="0" marL="109538" marR="0" rtl="0" algn="l">
                        <a:lnSpc>
                          <a:spcPct val="114000"/>
                        </a:lnSpc>
                        <a:spcBef>
                          <a:spcPts val="3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Maintain collaboration tools.</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Help identify internal &amp; external collaborators.</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Help convene multi-disciplinary teams.</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Help coordinate large-scale, multi-disciplinary proposals.</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Support cohorts engaged in intensive, long-range grant writing training.</a:t>
                      </a:r>
                      <a:endParaRPr sz="1400" u="none" cap="none" strike="noStrike"/>
                    </a:p>
                  </a:txBody>
                  <a:tcPr marT="45725" marB="45725" marR="137150" marL="137150">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r>
              <a:tr h="322900">
                <a:tc>
                  <a:txBody>
                    <a:bodyPr/>
                    <a:lstStyle/>
                    <a:p>
                      <a:pPr indent="0" lvl="0" marL="0" marR="0" rtl="0" algn="l">
                        <a:lnSpc>
                          <a:spcPct val="100000"/>
                        </a:lnSpc>
                        <a:spcBef>
                          <a:spcPts val="0"/>
                        </a:spcBef>
                        <a:spcAft>
                          <a:spcPts val="0"/>
                        </a:spcAft>
                        <a:buClr>
                          <a:schemeClr val="lt1"/>
                        </a:buClr>
                        <a:buSzPts val="350"/>
                        <a:buFont typeface="Arial Narrow"/>
                        <a:buNone/>
                      </a:pPr>
                      <a:r>
                        <a:rPr b="1" lang="en-US" sz="1400" u="none" cap="none" strike="noStrike">
                          <a:solidFill>
                            <a:schemeClr val="lt1"/>
                          </a:solidFill>
                          <a:latin typeface="Arial Narrow"/>
                          <a:ea typeface="Arial Narrow"/>
                          <a:cs typeface="Arial Narrow"/>
                          <a:sym typeface="Arial Narrow"/>
                        </a:rPr>
                        <a:t>Finding Funding Opportunities</a:t>
                      </a:r>
                      <a:endParaRPr sz="1400" u="none" cap="none" strike="noStrike"/>
                    </a:p>
                  </a:txBody>
                  <a:tcPr marT="45725" marB="45725" marR="137150" marL="137150" anchor="ctr">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c>
                  <a:txBody>
                    <a:bodyPr/>
                    <a:lstStyle/>
                    <a:p>
                      <a:pPr indent="0" lvl="0" marL="0" marR="0" rtl="0" algn="l">
                        <a:lnSpc>
                          <a:spcPct val="100000"/>
                        </a:lnSpc>
                        <a:spcBef>
                          <a:spcPts val="0"/>
                        </a:spcBef>
                        <a:spcAft>
                          <a:spcPts val="0"/>
                        </a:spcAft>
                        <a:buClr>
                          <a:schemeClr val="lt1"/>
                        </a:buClr>
                        <a:buSzPts val="350"/>
                        <a:buFont typeface="Arial Narrow"/>
                        <a:buNone/>
                      </a:pPr>
                      <a:r>
                        <a:rPr b="1" lang="en-US" sz="1400" u="none" cap="none" strike="noStrike">
                          <a:solidFill>
                            <a:schemeClr val="lt1"/>
                          </a:solidFill>
                          <a:latin typeface="Arial Narrow"/>
                          <a:ea typeface="Arial Narrow"/>
                          <a:cs typeface="Arial Narrow"/>
                          <a:sym typeface="Arial Narrow"/>
                        </a:rPr>
                        <a:t>Writing Competitive Proposals</a:t>
                      </a:r>
                      <a:endParaRPr sz="1400" u="none" cap="none" strike="noStrike"/>
                    </a:p>
                  </a:txBody>
                  <a:tcPr marT="45725" marB="45725" marR="137150" marL="137150" anchor="ctr">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r>
              <a:tr h="2610625">
                <a:tc>
                  <a:txBody>
                    <a:bodyPr/>
                    <a:lstStyle/>
                    <a:p>
                      <a:pPr indent="0" lvl="0" marL="0" marR="0" rtl="0" algn="l">
                        <a:lnSpc>
                          <a:spcPct val="114000"/>
                        </a:lnSpc>
                        <a:spcBef>
                          <a:spcPts val="0"/>
                        </a:spcBef>
                        <a:spcAft>
                          <a:spcPts val="0"/>
                        </a:spcAft>
                        <a:buClr>
                          <a:srgbClr val="262626"/>
                        </a:buClr>
                        <a:buSzPts val="275"/>
                        <a:buFont typeface="Calibri"/>
                        <a:buNone/>
                      </a:pPr>
                      <a:r>
                        <a:rPr lang="en-US" sz="1100" u="none" cap="none" strike="noStrike">
                          <a:solidFill>
                            <a:srgbClr val="262626"/>
                          </a:solidFill>
                          <a:latin typeface="Calibri"/>
                          <a:ea typeface="Calibri"/>
                          <a:cs typeface="Calibri"/>
                          <a:sym typeface="Calibri"/>
                        </a:rPr>
                        <a:t>Matching a project to a funder takes skill, creativity, and deep understanding of the sponsor’s priorities. To assist you, we:</a:t>
                      </a:r>
                      <a:endParaRPr sz="1400" u="none" cap="none" strike="noStrike"/>
                    </a:p>
                    <a:p>
                      <a:pPr indent="-109538" lvl="0" marL="109538" marR="0" rtl="0" algn="l">
                        <a:lnSpc>
                          <a:spcPct val="114000"/>
                        </a:lnSpc>
                        <a:spcBef>
                          <a:spcPts val="3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Provide training on grant search tools.</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Disseminate funding opportunities.</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Help interpret funder guidelines.</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Help assess readiness, responsiveness &amp; eligibility to apply.</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Facilitate contact with funding agencies &amp; prepare PIs for sponsor meetings.</a:t>
                      </a:r>
                      <a:endParaRPr sz="1400" u="none" cap="none" strike="noStrike"/>
                    </a:p>
                  </a:txBody>
                  <a:tcPr marT="45725" marB="45725" marR="137150" marL="137150">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C3E1F5"/>
                    </a:solidFill>
                  </a:tcPr>
                </a:tc>
                <a:tc>
                  <a:txBody>
                    <a:bodyPr/>
                    <a:lstStyle/>
                    <a:p>
                      <a:pPr indent="0" lvl="0" marL="0" marR="0" rtl="0" algn="l">
                        <a:lnSpc>
                          <a:spcPct val="114000"/>
                        </a:lnSpc>
                        <a:spcBef>
                          <a:spcPts val="0"/>
                        </a:spcBef>
                        <a:spcAft>
                          <a:spcPts val="0"/>
                        </a:spcAft>
                        <a:buClr>
                          <a:srgbClr val="262626"/>
                        </a:buClr>
                        <a:buSzPts val="275"/>
                        <a:buFont typeface="Calibri"/>
                        <a:buNone/>
                      </a:pPr>
                      <a:r>
                        <a:rPr lang="en-US" sz="1100" u="none" cap="none" strike="noStrike">
                          <a:solidFill>
                            <a:srgbClr val="262626"/>
                          </a:solidFill>
                          <a:latin typeface="Calibri"/>
                          <a:ea typeface="Calibri"/>
                          <a:cs typeface="Calibri"/>
                          <a:sym typeface="Calibri"/>
                        </a:rPr>
                        <a:t>Preparing a competitive proposal requires a unique balance of scientific, technical, persuasive, creative, and communicative skills. To assist you, we:</a:t>
                      </a:r>
                      <a:endParaRPr sz="1400" u="none" cap="none" strike="noStrike"/>
                    </a:p>
                    <a:p>
                      <a:pPr indent="-109538" lvl="0" marL="109538" marR="0" rtl="0" algn="l">
                        <a:lnSpc>
                          <a:spcPct val="114000"/>
                        </a:lnSpc>
                        <a:spcBef>
                          <a:spcPts val="3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Provide an extensive, curated suite of research development resources.</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Develop proposal writing work plans.</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Craft custom content &amp; boilerplate text.</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Provide critical feedback on narratives.</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Match PIs with expert reviewers. </a:t>
                      </a:r>
                      <a:endParaRPr sz="1400" u="none" cap="none" strike="noStrike"/>
                    </a:p>
                    <a:p>
                      <a:pPr indent="-109538" lvl="0" marL="109538" marR="0" rtl="0" algn="l">
                        <a:lnSpc>
                          <a:spcPct val="114000"/>
                        </a:lnSpc>
                        <a:spcBef>
                          <a:spcPts val="400"/>
                        </a:spcBef>
                        <a:spcAft>
                          <a:spcPts val="0"/>
                        </a:spcAft>
                        <a:buClr>
                          <a:srgbClr val="262626"/>
                        </a:buClr>
                        <a:buSzPts val="1100"/>
                        <a:buFont typeface="Arial"/>
                        <a:buChar char="•"/>
                      </a:pPr>
                      <a:r>
                        <a:rPr lang="en-US" sz="1100" u="none" cap="none" strike="noStrike">
                          <a:solidFill>
                            <a:srgbClr val="262626"/>
                          </a:solidFill>
                          <a:latin typeface="Calibri"/>
                          <a:ea typeface="Calibri"/>
                          <a:cs typeface="Calibri"/>
                          <a:sym typeface="Calibri"/>
                        </a:rPr>
                        <a:t>Interpret reviewers’ comments to craft response strategy.</a:t>
                      </a:r>
                      <a:endParaRPr sz="1400" u="none" cap="none" strike="noStrike"/>
                    </a:p>
                  </a:txBody>
                  <a:tcPr marT="45725" marB="45725" marR="137150" marL="137150">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C3E1F5"/>
                    </a:solidFill>
                  </a:tcPr>
                </a:tc>
              </a:tr>
            </a:tbl>
          </a:graphicData>
        </a:graphic>
      </p:graphicFrame>
      <p:graphicFrame>
        <p:nvGraphicFramePr>
          <p:cNvPr id="92" name="Google Shape;92;p1"/>
          <p:cNvGraphicFramePr/>
          <p:nvPr/>
        </p:nvGraphicFramePr>
        <p:xfrm>
          <a:off x="-3981" y="7482681"/>
          <a:ext cx="3000000" cy="3000000"/>
        </p:xfrm>
        <a:graphic>
          <a:graphicData uri="http://schemas.openxmlformats.org/drawingml/2006/table">
            <a:tbl>
              <a:tblPr bandRow="1" firstRow="1">
                <a:noFill/>
                <a:tableStyleId>{A9990F9F-5294-4F9F-829F-A13FA985F417}</a:tableStyleId>
              </a:tblPr>
              <a:tblGrid>
                <a:gridCol w="1915875"/>
                <a:gridCol w="1861950"/>
                <a:gridCol w="1861950"/>
                <a:gridCol w="1861950"/>
              </a:tblGrid>
              <a:tr h="417575">
                <a:tc rowSpan="3">
                  <a:txBody>
                    <a:bodyPr/>
                    <a:lstStyle/>
                    <a:p>
                      <a:pPr indent="0" lvl="0" marL="0" marR="0" rtl="0" algn="ctr">
                        <a:lnSpc>
                          <a:spcPct val="90000"/>
                        </a:lnSpc>
                        <a:spcBef>
                          <a:spcPts val="0"/>
                        </a:spcBef>
                        <a:spcAft>
                          <a:spcPts val="0"/>
                        </a:spcAft>
                        <a:buClr>
                          <a:srgbClr val="000000"/>
                        </a:buClr>
                        <a:buSzPts val="675"/>
                        <a:buFont typeface="Arial Narrow"/>
                        <a:buNone/>
                      </a:pPr>
                      <a:r>
                        <a:rPr b="1" lang="en-US" sz="2700" u="none" cap="none" strike="noStrike">
                          <a:latin typeface="Arial Narrow"/>
                          <a:ea typeface="Arial Narrow"/>
                          <a:cs typeface="Arial Narrow"/>
                          <a:sym typeface="Arial Narrow"/>
                        </a:rPr>
                        <a:t>Tips for Working with Us</a:t>
                      </a:r>
                      <a:endParaRPr sz="1400" u="none" cap="none" strike="noStrike"/>
                    </a:p>
                  </a:txBody>
                  <a:tcPr marT="44475" marB="44475" marR="88200" marL="88200" anchor="ctr">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BA00"/>
                    </a:solidFill>
                  </a:tcPr>
                </a:tc>
                <a:tc>
                  <a:txBody>
                    <a:bodyPr/>
                    <a:lstStyle/>
                    <a:p>
                      <a:pPr indent="-171450" lvl="0" marL="171450" marR="0" rtl="0" algn="l">
                        <a:lnSpc>
                          <a:spcPct val="100000"/>
                        </a:lnSpc>
                        <a:spcBef>
                          <a:spcPts val="0"/>
                        </a:spcBef>
                        <a:spcAft>
                          <a:spcPts val="0"/>
                        </a:spcAft>
                        <a:buClr>
                          <a:srgbClr val="1B72AD"/>
                        </a:buClr>
                        <a:buSzPts val="1305"/>
                        <a:buFont typeface="Noto Sans Symbols"/>
                        <a:buChar char="✓"/>
                      </a:pPr>
                      <a:r>
                        <a:rPr lang="en-US" sz="900" u="none" cap="none" strike="noStrike">
                          <a:solidFill>
                            <a:srgbClr val="262626"/>
                          </a:solidFill>
                          <a:latin typeface="Calibri"/>
                          <a:ea typeface="Calibri"/>
                          <a:cs typeface="Calibri"/>
                          <a:sym typeface="Calibri"/>
                        </a:rPr>
                        <a:t>Contact our office early and often.</a:t>
                      </a:r>
                      <a:endParaRPr sz="1400" u="none" cap="none" strike="noStrike"/>
                    </a:p>
                  </a:txBody>
                  <a:tcPr marT="44475" marB="44475" marR="88200" marL="88200" anchor="ctr">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D8D8D8"/>
                    </a:solidFill>
                  </a:tcPr>
                </a:tc>
                <a:tc>
                  <a:txBody>
                    <a:bodyPr/>
                    <a:lstStyle/>
                    <a:p>
                      <a:pPr indent="-171450" lvl="0" marL="171450" marR="0" rtl="0" algn="l">
                        <a:lnSpc>
                          <a:spcPct val="100000"/>
                        </a:lnSpc>
                        <a:spcBef>
                          <a:spcPts val="0"/>
                        </a:spcBef>
                        <a:spcAft>
                          <a:spcPts val="0"/>
                        </a:spcAft>
                        <a:buClr>
                          <a:srgbClr val="1B72AD"/>
                        </a:buClr>
                        <a:buSzPts val="1305"/>
                        <a:buFont typeface="Noto Sans Symbols"/>
                        <a:buChar char="✓"/>
                      </a:pPr>
                      <a:r>
                        <a:rPr lang="en-US" sz="900" u="none" cap="none" strike="noStrike">
                          <a:solidFill>
                            <a:srgbClr val="262626"/>
                          </a:solidFill>
                          <a:latin typeface="Calibri"/>
                          <a:ea typeface="Calibri"/>
                          <a:cs typeface="Calibri"/>
                          <a:sym typeface="Calibri"/>
                        </a:rPr>
                        <a:t>Make a list of gaps in your knowledge.</a:t>
                      </a:r>
                      <a:endParaRPr sz="1400" u="none" cap="none" strike="noStrike"/>
                    </a:p>
                  </a:txBody>
                  <a:tcPr marT="44475" marB="44475" marR="88200" marL="882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D8D8D8"/>
                    </a:solidFill>
                  </a:tcPr>
                </a:tc>
                <a:tc>
                  <a:txBody>
                    <a:bodyPr/>
                    <a:lstStyle/>
                    <a:p>
                      <a:pPr indent="-171450" lvl="0" marL="171450" marR="0" rtl="0" algn="l">
                        <a:lnSpc>
                          <a:spcPct val="100000"/>
                        </a:lnSpc>
                        <a:spcBef>
                          <a:spcPts val="0"/>
                        </a:spcBef>
                        <a:spcAft>
                          <a:spcPts val="0"/>
                        </a:spcAft>
                        <a:buClr>
                          <a:srgbClr val="1B72AD"/>
                        </a:buClr>
                        <a:buSzPts val="1305"/>
                        <a:buFont typeface="Noto Sans Symbols"/>
                        <a:buChar char="✓"/>
                      </a:pPr>
                      <a:r>
                        <a:rPr lang="en-US" sz="900" u="none" cap="none" strike="noStrike">
                          <a:solidFill>
                            <a:srgbClr val="262626"/>
                          </a:solidFill>
                          <a:latin typeface="Calibri"/>
                          <a:ea typeface="Calibri"/>
                          <a:cs typeface="Calibri"/>
                          <a:sym typeface="Calibri"/>
                        </a:rPr>
                        <a:t>Please share reviews from previous related submissions.</a:t>
                      </a:r>
                      <a:endParaRPr sz="1400" u="none" cap="none" strike="noStrike"/>
                    </a:p>
                  </a:txBody>
                  <a:tcPr marT="44475" marB="44475" marR="88200" marL="882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D8D8D8"/>
                    </a:solidFill>
                  </a:tcPr>
                </a:tc>
              </a:tr>
              <a:tr h="417575">
                <a:tc vMerge="1"/>
                <a:tc>
                  <a:txBody>
                    <a:bodyPr/>
                    <a:lstStyle/>
                    <a:p>
                      <a:pPr indent="-171450" lvl="0" marL="171450" marR="0" rtl="0" algn="l">
                        <a:lnSpc>
                          <a:spcPct val="100000"/>
                        </a:lnSpc>
                        <a:spcBef>
                          <a:spcPts val="0"/>
                        </a:spcBef>
                        <a:spcAft>
                          <a:spcPts val="0"/>
                        </a:spcAft>
                        <a:buClr>
                          <a:srgbClr val="1B72AD"/>
                        </a:buClr>
                        <a:buSzPts val="1305"/>
                        <a:buFont typeface="Noto Sans Symbols"/>
                        <a:buChar char="✓"/>
                      </a:pPr>
                      <a:r>
                        <a:rPr lang="en-US" sz="900" u="none" cap="none" strike="noStrike">
                          <a:solidFill>
                            <a:srgbClr val="262626"/>
                          </a:solidFill>
                          <a:latin typeface="Calibri"/>
                          <a:ea typeface="Calibri"/>
                          <a:cs typeface="Calibri"/>
                          <a:sym typeface="Calibri"/>
                        </a:rPr>
                        <a:t>Review the resources on our website.</a:t>
                      </a:r>
                      <a:endParaRPr sz="1400" u="none" cap="none" strike="noStrike"/>
                    </a:p>
                  </a:txBody>
                  <a:tcPr marT="44475" marB="44475" marR="88200" marL="88200" anchor="ctr">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D8D8D8"/>
                    </a:solidFill>
                  </a:tcPr>
                </a:tc>
                <a:tc>
                  <a:txBody>
                    <a:bodyPr/>
                    <a:lstStyle/>
                    <a:p>
                      <a:pPr indent="-171450" lvl="0" marL="171450" marR="0" rtl="0" algn="l">
                        <a:lnSpc>
                          <a:spcPct val="100000"/>
                        </a:lnSpc>
                        <a:spcBef>
                          <a:spcPts val="0"/>
                        </a:spcBef>
                        <a:spcAft>
                          <a:spcPts val="0"/>
                        </a:spcAft>
                        <a:buClr>
                          <a:srgbClr val="1B72AD"/>
                        </a:buClr>
                        <a:buSzPts val="1305"/>
                        <a:buFont typeface="Noto Sans Symbols"/>
                        <a:buChar char="✓"/>
                      </a:pPr>
                      <a:r>
                        <a:rPr lang="en-US" sz="900" u="none" cap="none" strike="noStrike">
                          <a:solidFill>
                            <a:srgbClr val="262626"/>
                          </a:solidFill>
                          <a:latin typeface="Calibri"/>
                          <a:ea typeface="Calibri"/>
                          <a:cs typeface="Calibri"/>
                          <a:sym typeface="Calibri"/>
                        </a:rPr>
                        <a:t>Tell us about the sponsors you have considered.</a:t>
                      </a:r>
                      <a:endParaRPr sz="1400" u="none" cap="none" strike="noStrike"/>
                    </a:p>
                  </a:txBody>
                  <a:tcPr marT="44475" marB="44475" marR="88200" marL="882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D8D8D8"/>
                    </a:solidFill>
                  </a:tcPr>
                </a:tc>
                <a:tc>
                  <a:txBody>
                    <a:bodyPr/>
                    <a:lstStyle/>
                    <a:p>
                      <a:pPr indent="-171450" lvl="0" marL="171450" marR="0" rtl="0" algn="l">
                        <a:lnSpc>
                          <a:spcPct val="100000"/>
                        </a:lnSpc>
                        <a:spcBef>
                          <a:spcPts val="0"/>
                        </a:spcBef>
                        <a:spcAft>
                          <a:spcPts val="0"/>
                        </a:spcAft>
                        <a:buClr>
                          <a:srgbClr val="1B72AD"/>
                        </a:buClr>
                        <a:buSzPts val="1305"/>
                        <a:buFont typeface="Noto Sans Symbols"/>
                        <a:buChar char="✓"/>
                      </a:pPr>
                      <a:r>
                        <a:rPr lang="en-US" sz="900" u="none" cap="none" strike="noStrike">
                          <a:solidFill>
                            <a:srgbClr val="262626"/>
                          </a:solidFill>
                          <a:latin typeface="Calibri"/>
                          <a:ea typeface="Calibri"/>
                          <a:cs typeface="Calibri"/>
                          <a:sym typeface="Calibri"/>
                        </a:rPr>
                        <a:t>Submit an on-line request for assistance.</a:t>
                      </a:r>
                      <a:endParaRPr sz="1400" u="none" cap="none" strike="noStrike"/>
                    </a:p>
                  </a:txBody>
                  <a:tcPr marT="44475" marB="44475" marR="88200" marL="882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D8D8D8"/>
                    </a:solidFill>
                  </a:tcPr>
                </a:tc>
              </a:tr>
              <a:tr h="417575">
                <a:tc vMerge="1"/>
                <a:tc>
                  <a:txBody>
                    <a:bodyPr/>
                    <a:lstStyle/>
                    <a:p>
                      <a:pPr indent="-171450" lvl="0" marL="171450" marR="0" rtl="0" algn="l">
                        <a:lnSpc>
                          <a:spcPct val="100000"/>
                        </a:lnSpc>
                        <a:spcBef>
                          <a:spcPts val="0"/>
                        </a:spcBef>
                        <a:spcAft>
                          <a:spcPts val="0"/>
                        </a:spcAft>
                        <a:buClr>
                          <a:srgbClr val="1B72AD"/>
                        </a:buClr>
                        <a:buSzPts val="1305"/>
                        <a:buFont typeface="Noto Sans Symbols"/>
                        <a:buChar char="✓"/>
                      </a:pPr>
                      <a:r>
                        <a:rPr lang="en-US" sz="900" u="none" cap="none" strike="noStrike">
                          <a:solidFill>
                            <a:srgbClr val="262626"/>
                          </a:solidFill>
                          <a:latin typeface="Calibri"/>
                          <a:ea typeface="Calibri"/>
                          <a:cs typeface="Calibri"/>
                          <a:sym typeface="Calibri"/>
                        </a:rPr>
                        <a:t>Consult with your unit’s grants office first.</a:t>
                      </a:r>
                      <a:endParaRPr sz="1400" u="none" cap="none" strike="noStrike"/>
                    </a:p>
                  </a:txBody>
                  <a:tcPr marT="44475" marB="44475" marR="88200" marL="88200" anchor="ctr">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D8D8D8"/>
                    </a:solidFill>
                  </a:tcPr>
                </a:tc>
                <a:tc>
                  <a:txBody>
                    <a:bodyPr/>
                    <a:lstStyle/>
                    <a:p>
                      <a:pPr indent="-171450" lvl="0" marL="171450" marR="0" rtl="0" algn="l">
                        <a:lnSpc>
                          <a:spcPct val="100000"/>
                        </a:lnSpc>
                        <a:spcBef>
                          <a:spcPts val="0"/>
                        </a:spcBef>
                        <a:spcAft>
                          <a:spcPts val="0"/>
                        </a:spcAft>
                        <a:buClr>
                          <a:srgbClr val="1B72AD"/>
                        </a:buClr>
                        <a:buSzPts val="1305"/>
                        <a:buFont typeface="Noto Sans Symbols"/>
                        <a:buChar char="✓"/>
                      </a:pPr>
                      <a:r>
                        <a:rPr lang="en-US" sz="900" u="none" cap="none" strike="noStrike">
                          <a:solidFill>
                            <a:srgbClr val="262626"/>
                          </a:solidFill>
                          <a:latin typeface="Calibri"/>
                          <a:ea typeface="Calibri"/>
                          <a:cs typeface="Calibri"/>
                          <a:sym typeface="Calibri"/>
                        </a:rPr>
                        <a:t>Tell us about your partners and collaborators. </a:t>
                      </a:r>
                      <a:endParaRPr sz="1400" u="none" cap="none" strike="noStrike"/>
                    </a:p>
                  </a:txBody>
                  <a:tcPr marT="44475" marB="44475" marR="88200" marL="882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D8D8D8"/>
                    </a:solidFill>
                  </a:tcPr>
                </a:tc>
                <a:tc>
                  <a:txBody>
                    <a:bodyPr/>
                    <a:lstStyle/>
                    <a:p>
                      <a:pPr indent="-171450" lvl="0" marL="171450" marR="0" rtl="0" algn="l">
                        <a:lnSpc>
                          <a:spcPct val="100000"/>
                        </a:lnSpc>
                        <a:spcBef>
                          <a:spcPts val="0"/>
                        </a:spcBef>
                        <a:spcAft>
                          <a:spcPts val="0"/>
                        </a:spcAft>
                        <a:buClr>
                          <a:srgbClr val="1B72AD"/>
                        </a:buClr>
                        <a:buSzPts val="1305"/>
                        <a:buFont typeface="Noto Sans Symbols"/>
                        <a:buChar char="✓"/>
                      </a:pPr>
                      <a:r>
                        <a:rPr lang="en-US" sz="900" u="none" cap="none" strike="noStrike">
                          <a:solidFill>
                            <a:srgbClr val="262626"/>
                          </a:solidFill>
                          <a:latin typeface="Calibri"/>
                          <a:ea typeface="Calibri"/>
                          <a:cs typeface="Calibri"/>
                          <a:sym typeface="Calibri"/>
                        </a:rPr>
                        <a:t>Stay in touch. </a:t>
                      </a:r>
                      <a:endParaRPr sz="1400" u="none" cap="none" strike="noStrike"/>
                    </a:p>
                  </a:txBody>
                  <a:tcPr marT="44475" marB="44475" marR="88200" marL="882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D8D8D8"/>
                    </a:solidFill>
                  </a:tcPr>
                </a:tc>
              </a:tr>
            </a:tbl>
          </a:graphicData>
        </a:graphic>
      </p:graphicFrame>
      <p:sp>
        <p:nvSpPr>
          <p:cNvPr id="93" name="Google Shape;93;p1"/>
          <p:cNvSpPr txBox="1"/>
          <p:nvPr/>
        </p:nvSpPr>
        <p:spPr>
          <a:xfrm>
            <a:off x="22247" y="1672568"/>
            <a:ext cx="1840682" cy="2762114"/>
          </a:xfrm>
          <a:prstGeom prst="rect">
            <a:avLst/>
          </a:prstGeom>
          <a:noFill/>
          <a:ln>
            <a:noFill/>
          </a:ln>
        </p:spPr>
        <p:txBody>
          <a:bodyPr anchorCtr="0" anchor="t" bIns="49350" lIns="98700" spcFirstLastPara="1" rIns="98700" wrap="square" tIns="49350">
            <a:noAutofit/>
          </a:bodyPr>
          <a:lstStyle/>
          <a:p>
            <a:pPr indent="0" lvl="0" marL="0" marR="0" rtl="0" algn="l">
              <a:lnSpc>
                <a:spcPct val="111000"/>
              </a:lnSpc>
              <a:spcBef>
                <a:spcPts val="0"/>
              </a:spcBef>
              <a:spcAft>
                <a:spcPts val="0"/>
              </a:spcAft>
              <a:buClr>
                <a:srgbClr val="7F7F7F"/>
              </a:buClr>
              <a:buSzPts val="275"/>
              <a:buFont typeface="Arial"/>
              <a:buNone/>
            </a:pPr>
            <a:r>
              <a:rPr b="0" i="1" lang="en-US" sz="1100" u="none" cap="none" strike="noStrike">
                <a:solidFill>
                  <a:srgbClr val="7F7F7F"/>
                </a:solidFill>
                <a:latin typeface="Arial Narrow"/>
                <a:ea typeface="Arial Narrow"/>
                <a:cs typeface="Arial Narrow"/>
                <a:sym typeface="Arial Narrow"/>
              </a:rPr>
              <a:t>The VCU Division of Research Development assists faculty in obtaining extramural funding. Our work covers the full range of the grant life cycle, including providing grant writing training, identifying funding opportunities, building collaborative teams, supporting proposal development, coordinating across VCU’s grants offices, and building relationships with funders to promote VCU research and programming.</a:t>
            </a:r>
            <a:endParaRPr b="0" i="0" sz="1400" u="none" cap="none" strike="noStrike">
              <a:solidFill>
                <a:srgbClr val="000000"/>
              </a:solidFill>
              <a:latin typeface="Arial"/>
              <a:ea typeface="Arial"/>
              <a:cs typeface="Arial"/>
              <a:sym typeface="Arial"/>
            </a:endParaRPr>
          </a:p>
        </p:txBody>
      </p:sp>
      <p:sp>
        <p:nvSpPr>
          <p:cNvPr id="94" name="Google Shape;94;p1"/>
          <p:cNvSpPr txBox="1"/>
          <p:nvPr/>
        </p:nvSpPr>
        <p:spPr>
          <a:xfrm>
            <a:off x="65253" y="91865"/>
            <a:ext cx="1723527" cy="2154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7F7F7F"/>
              </a:buClr>
              <a:buSzPts val="200"/>
              <a:buFont typeface="Arial Narrow"/>
              <a:buNone/>
            </a:pPr>
            <a:r>
              <a:rPr b="0" i="0" lang="en-US" sz="800" u="none" cap="none" strike="noStrike">
                <a:solidFill>
                  <a:srgbClr val="7F7F7F"/>
                </a:solidFill>
                <a:latin typeface="Arial Narrow"/>
                <a:ea typeface="Arial Narrow"/>
                <a:cs typeface="Arial Narrow"/>
                <a:sym typeface="Arial Narrow"/>
              </a:rPr>
              <a:t>Document last updated: 1/27/2023</a:t>
            </a:r>
            <a:endParaRPr b="0" i="0" sz="800" u="none" cap="none" strike="noStrike">
              <a:solidFill>
                <a:srgbClr val="7F7F7F"/>
              </a:solidFill>
              <a:latin typeface="Arial Narrow"/>
              <a:ea typeface="Arial Narrow"/>
              <a:cs typeface="Arial Narrow"/>
              <a:sym typeface="Arial Narrow"/>
            </a:endParaRPr>
          </a:p>
        </p:txBody>
      </p:sp>
      <p:sp>
        <p:nvSpPr>
          <p:cNvPr id="95" name="Google Shape;95;p1"/>
          <p:cNvSpPr/>
          <p:nvPr/>
        </p:nvSpPr>
        <p:spPr>
          <a:xfrm>
            <a:off x="77901" y="4582780"/>
            <a:ext cx="1710879" cy="1908625"/>
          </a:xfrm>
          <a:prstGeom prst="rect">
            <a:avLst/>
          </a:prstGeom>
          <a:noFill/>
          <a:ln>
            <a:noFill/>
          </a:ln>
        </p:spPr>
        <p:txBody>
          <a:bodyPr anchorCtr="0" anchor="t" bIns="45700" lIns="45700" spcFirstLastPara="1" rIns="45700" wrap="square" tIns="45700">
            <a:noAutofit/>
          </a:bodyPr>
          <a:lstStyle/>
          <a:p>
            <a:pPr indent="0" lvl="0" marL="0" marR="0" rtl="0" algn="ctr">
              <a:lnSpc>
                <a:spcPct val="100000"/>
              </a:lnSpc>
              <a:spcBef>
                <a:spcPts val="0"/>
              </a:spcBef>
              <a:spcAft>
                <a:spcPts val="0"/>
              </a:spcAft>
              <a:buClr>
                <a:srgbClr val="7F7F7F"/>
              </a:buClr>
              <a:buSzPts val="200"/>
              <a:buFont typeface="Arial Narrow"/>
              <a:buNone/>
            </a:pPr>
            <a:r>
              <a:rPr b="1" i="0" lang="en-US" sz="800" u="none" cap="none" strike="noStrike">
                <a:solidFill>
                  <a:srgbClr val="7F7F7F"/>
                </a:solidFill>
                <a:latin typeface="Arial Narrow"/>
                <a:ea typeface="Arial Narrow"/>
                <a:cs typeface="Arial Narrow"/>
                <a:sym typeface="Arial Narrow"/>
              </a:rPr>
              <a:t>John Ryan, PhD</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none" cap="none" strike="noStrike">
                <a:solidFill>
                  <a:srgbClr val="7F7F7F"/>
                </a:solidFill>
                <a:latin typeface="Arial Narrow"/>
                <a:ea typeface="Arial Narrow"/>
                <a:cs typeface="Arial Narrow"/>
                <a:sym typeface="Arial Narrow"/>
              </a:rPr>
              <a:t>Associate VP for Research Development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sng" cap="none" strike="noStrike">
                <a:solidFill>
                  <a:srgbClr val="7F7F7F"/>
                </a:solidFill>
                <a:latin typeface="Arial Narrow"/>
                <a:ea typeface="Arial Narrow"/>
                <a:cs typeface="Arial Narrow"/>
                <a:sym typeface="Arial Narrow"/>
                <a:hlinkClick r:id="rId4">
                  <a:extLst>
                    <a:ext uri="{A12FA001-AC4F-418D-AE19-62706E023703}">
                      <ahyp:hlinkClr val="tx"/>
                    </a:ext>
                  </a:extLst>
                </a:hlinkClick>
              </a:rPr>
              <a:t>jjryan@vcu.edu</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7F7F7F"/>
              </a:buClr>
              <a:buSzPts val="200"/>
              <a:buFont typeface="Arial Narrow"/>
              <a:buNone/>
            </a:pPr>
            <a:r>
              <a:rPr b="1" i="0" lang="en-US" sz="800" u="none" cap="none" strike="noStrike">
                <a:solidFill>
                  <a:srgbClr val="7F7F7F"/>
                </a:solidFill>
                <a:latin typeface="Arial Narrow"/>
                <a:ea typeface="Arial Narrow"/>
                <a:cs typeface="Arial Narrow"/>
                <a:sym typeface="Arial Narrow"/>
              </a:rPr>
              <a:t>Melissa Throckmorton, MPA</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none" cap="none" strike="noStrike">
                <a:solidFill>
                  <a:srgbClr val="7F7F7F"/>
                </a:solidFill>
                <a:latin typeface="Arial Narrow"/>
                <a:ea typeface="Arial Narrow"/>
                <a:cs typeface="Arial Narrow"/>
                <a:sym typeface="Arial Narrow"/>
              </a:rPr>
              <a:t>Director of Research Development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none" cap="none" strike="noStrike">
                <a:solidFill>
                  <a:srgbClr val="7F7F7F"/>
                </a:solidFill>
                <a:latin typeface="Arial Narrow"/>
                <a:ea typeface="Arial Narrow"/>
                <a:cs typeface="Arial Narrow"/>
                <a:sym typeface="Arial Narrow"/>
              </a:rPr>
              <a:t>and Strategic Projects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sng" cap="none" strike="noStrike">
                <a:solidFill>
                  <a:srgbClr val="7F7F7F"/>
                </a:solidFill>
                <a:latin typeface="Arial Narrow"/>
                <a:ea typeface="Arial Narrow"/>
                <a:cs typeface="Arial Narrow"/>
                <a:sym typeface="Arial Narrow"/>
                <a:hlinkClick r:id="rId5">
                  <a:extLst>
                    <a:ext uri="{A12FA001-AC4F-418D-AE19-62706E023703}">
                      <ahyp:hlinkClr val="tx"/>
                    </a:ext>
                  </a:extLst>
                </a:hlinkClick>
              </a:rPr>
              <a:t>throckmortms@vcu.edu</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rtl="0" algn="ctr">
              <a:spcBef>
                <a:spcPts val="0"/>
              </a:spcBef>
              <a:spcAft>
                <a:spcPts val="0"/>
              </a:spcAft>
              <a:buClr>
                <a:schemeClr val="dk1"/>
              </a:buClr>
              <a:buSzPts val="1100"/>
              <a:buFont typeface="Arial"/>
              <a:buNone/>
            </a:pPr>
            <a:r>
              <a:rPr b="1" lang="en-US" sz="800">
                <a:solidFill>
                  <a:srgbClr val="7F7F7F"/>
                </a:solidFill>
                <a:latin typeface="Arial Narrow"/>
                <a:ea typeface="Arial Narrow"/>
                <a:cs typeface="Arial Narrow"/>
                <a:sym typeface="Arial Narrow"/>
              </a:rPr>
              <a:t>Mary Strawderman, M. Envs., CRA</a:t>
            </a:r>
            <a:endParaRPr b="1" sz="800">
              <a:solidFill>
                <a:srgbClr val="7F7F7F"/>
              </a:solidFill>
              <a:latin typeface="Arial Narrow"/>
              <a:ea typeface="Arial Narrow"/>
              <a:cs typeface="Arial Narrow"/>
              <a:sym typeface="Arial Narrow"/>
            </a:endParaRPr>
          </a:p>
          <a:p>
            <a:pPr indent="0" lvl="0" marL="0" rtl="0" algn="ctr">
              <a:spcBef>
                <a:spcPts val="0"/>
              </a:spcBef>
              <a:spcAft>
                <a:spcPts val="0"/>
              </a:spcAft>
              <a:buClr>
                <a:schemeClr val="dk1"/>
              </a:buClr>
              <a:buSzPts val="1100"/>
              <a:buFont typeface="Arial"/>
              <a:buNone/>
            </a:pPr>
            <a:r>
              <a:rPr lang="en-US" sz="800">
                <a:solidFill>
                  <a:srgbClr val="7F7F7F"/>
                </a:solidFill>
                <a:latin typeface="Arial Narrow"/>
                <a:ea typeface="Arial Narrow"/>
                <a:cs typeface="Arial Narrow"/>
                <a:sym typeface="Arial Narrow"/>
              </a:rPr>
              <a:t>Research Development Administrator</a:t>
            </a:r>
            <a:endParaRPr sz="800">
              <a:solidFill>
                <a:srgbClr val="7F7F7F"/>
              </a:solidFill>
              <a:latin typeface="Arial Narrow"/>
              <a:ea typeface="Arial Narrow"/>
              <a:cs typeface="Arial Narrow"/>
              <a:sym typeface="Arial Narrow"/>
            </a:endParaRPr>
          </a:p>
          <a:p>
            <a:pPr indent="0" lvl="0" marL="0" rtl="0" algn="ctr">
              <a:spcBef>
                <a:spcPts val="0"/>
              </a:spcBef>
              <a:spcAft>
                <a:spcPts val="0"/>
              </a:spcAft>
              <a:buClr>
                <a:schemeClr val="dk1"/>
              </a:buClr>
              <a:buSzPts val="1100"/>
              <a:buFont typeface="Arial"/>
              <a:buNone/>
            </a:pPr>
            <a:r>
              <a:rPr lang="en-US" sz="800" u="sng">
                <a:solidFill>
                  <a:srgbClr val="7F7F7F"/>
                </a:solidFill>
                <a:latin typeface="Arial Narrow"/>
                <a:ea typeface="Arial Narrow"/>
                <a:cs typeface="Arial Narrow"/>
                <a:sym typeface="Arial Narrow"/>
              </a:rPr>
              <a:t>strawdermamm@vcu.edu</a:t>
            </a:r>
            <a:endParaRPr sz="800" u="sng">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7F7F7F"/>
              </a:buClr>
              <a:buSzPts val="200"/>
              <a:buFont typeface="Arial Narrow"/>
              <a:buNone/>
            </a:pPr>
            <a:r>
              <a:t/>
            </a:r>
            <a:endParaRPr b="1" sz="800">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p:txBody>
      </p:sp>
      <p:sp>
        <p:nvSpPr>
          <p:cNvPr id="96" name="Google Shape;96;p1"/>
          <p:cNvSpPr/>
          <p:nvPr/>
        </p:nvSpPr>
        <p:spPr>
          <a:xfrm>
            <a:off x="470778" y="5449280"/>
            <a:ext cx="1723500" cy="785700"/>
          </a:xfrm>
          <a:prstGeom prst="rect">
            <a:avLst/>
          </a:prstGeom>
          <a:noFill/>
          <a:ln>
            <a:noFill/>
          </a:ln>
        </p:spPr>
        <p:txBody>
          <a:bodyPr anchorCtr="0" anchor="t" bIns="45700" lIns="45700" spcFirstLastPara="1" rIns="45700" wrap="square" tIns="45700">
            <a:noAutofit/>
          </a:bodyPr>
          <a:lstStyle/>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p:txBody>
      </p:sp>
      <p:pic>
        <p:nvPicPr>
          <p:cNvPr id="97" name="Google Shape;97;p1"/>
          <p:cNvPicPr preferRelativeResize="0"/>
          <p:nvPr/>
        </p:nvPicPr>
        <p:blipFill rotWithShape="1">
          <a:blip r:embed="rId6">
            <a:alphaModFix/>
          </a:blip>
          <a:srcRect b="0" l="0" r="0" t="0"/>
          <a:stretch/>
        </p:blipFill>
        <p:spPr>
          <a:xfrm>
            <a:off x="252275" y="8907842"/>
            <a:ext cx="2313161" cy="67665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
          <p:cNvSpPr/>
          <p:nvPr/>
        </p:nvSpPr>
        <p:spPr>
          <a:xfrm>
            <a:off x="-2098" y="3766"/>
            <a:ext cx="7495491" cy="391639"/>
          </a:xfrm>
          <a:prstGeom prst="rect">
            <a:avLst/>
          </a:prstGeom>
          <a:solidFill>
            <a:srgbClr val="FFE089"/>
          </a:solidFill>
          <a:ln>
            <a:noFill/>
          </a:ln>
        </p:spPr>
        <p:txBody>
          <a:bodyPr anchorCtr="0" anchor="ctr" bIns="44275" lIns="88575" spcFirstLastPara="1" rIns="88575" wrap="square" tIns="44275">
            <a:noAutofit/>
          </a:bodyPr>
          <a:lstStyle/>
          <a:p>
            <a:pPr indent="0" lvl="0" marL="0" marR="0" rtl="0" algn="r">
              <a:lnSpc>
                <a:spcPct val="100000"/>
              </a:lnSpc>
              <a:spcBef>
                <a:spcPts val="0"/>
              </a:spcBef>
              <a:spcAft>
                <a:spcPts val="0"/>
              </a:spcAft>
              <a:buClr>
                <a:srgbClr val="595959"/>
              </a:buClr>
              <a:buSzPts val="275"/>
              <a:buFont typeface="Arial Narrow"/>
              <a:buNone/>
            </a:pPr>
            <a:r>
              <a:rPr b="1" i="0" lang="en-US" sz="1100" u="none" cap="none" strike="noStrike">
                <a:solidFill>
                  <a:srgbClr val="595959"/>
                </a:solidFill>
                <a:latin typeface="Arial Narrow"/>
                <a:ea typeface="Arial Narrow"/>
                <a:cs typeface="Arial Narrow"/>
                <a:sym typeface="Arial Narrow"/>
              </a:rPr>
              <a:t>Find out more at</a:t>
            </a:r>
            <a:r>
              <a:rPr b="0" i="0" lang="en-US" sz="1100" u="none" cap="none" strike="noStrike">
                <a:solidFill>
                  <a:srgbClr val="595959"/>
                </a:solidFill>
                <a:latin typeface="Arial Narrow"/>
                <a:ea typeface="Arial Narrow"/>
                <a:cs typeface="Arial Narrow"/>
                <a:sym typeface="Arial Narrow"/>
              </a:rPr>
              <a:t> </a:t>
            </a:r>
            <a:r>
              <a:rPr b="0" i="0" lang="en-US" sz="1100" u="sng" cap="none" strike="noStrike">
                <a:solidFill>
                  <a:schemeClr val="hlink"/>
                </a:solidFill>
                <a:latin typeface="Arial Narrow"/>
                <a:ea typeface="Arial Narrow"/>
                <a:cs typeface="Arial Narrow"/>
                <a:sym typeface="Arial Narrow"/>
                <a:hlinkClick r:id="rId3"/>
              </a:rPr>
              <a:t>https://research.vcu.edu/resources/research-development/</a:t>
            </a:r>
            <a:endParaRPr b="0" i="0" sz="1400" u="none" cap="none" strike="noStrike">
              <a:solidFill>
                <a:srgbClr val="000000"/>
              </a:solidFill>
              <a:latin typeface="Arial"/>
              <a:ea typeface="Arial"/>
              <a:cs typeface="Arial"/>
              <a:sym typeface="Arial"/>
            </a:endParaRPr>
          </a:p>
        </p:txBody>
      </p:sp>
      <p:sp>
        <p:nvSpPr>
          <p:cNvPr id="104" name="Google Shape;104;p2"/>
          <p:cNvSpPr txBox="1"/>
          <p:nvPr>
            <p:ph type="ctrTitle"/>
          </p:nvPr>
        </p:nvSpPr>
        <p:spPr>
          <a:xfrm>
            <a:off x="-4941" y="397337"/>
            <a:ext cx="7496626" cy="1153104"/>
          </a:xfrm>
          <a:prstGeom prst="rect">
            <a:avLst/>
          </a:prstGeom>
          <a:solidFill>
            <a:srgbClr val="FFBA00"/>
          </a:solidFill>
          <a:ln>
            <a:noFill/>
          </a:ln>
        </p:spPr>
        <p:txBody>
          <a:bodyPr anchorCtr="0" anchor="b" bIns="88575" lIns="265775" spcFirstLastPara="1" rIns="98700" wrap="square" tIns="177175">
            <a:noAutofit/>
          </a:bodyPr>
          <a:lstStyle/>
          <a:p>
            <a:pPr indent="0" lvl="0" marL="0" marR="0" rtl="0" algn="l">
              <a:lnSpc>
                <a:spcPct val="90000"/>
              </a:lnSpc>
              <a:spcBef>
                <a:spcPts val="0"/>
              </a:spcBef>
              <a:spcAft>
                <a:spcPts val="0"/>
              </a:spcAft>
              <a:buClr>
                <a:schemeClr val="lt1"/>
              </a:buClr>
              <a:buSzPts val="575"/>
              <a:buFont typeface="Arial Narrow"/>
              <a:buNone/>
            </a:pPr>
            <a:br>
              <a:rPr b="1" i="0" lang="en-US" sz="2300" u="none" cap="none" strike="noStrike">
                <a:solidFill>
                  <a:schemeClr val="dk1"/>
                </a:solidFill>
                <a:latin typeface="Arial Narrow"/>
                <a:ea typeface="Arial Narrow"/>
                <a:cs typeface="Arial Narrow"/>
                <a:sym typeface="Arial Narrow"/>
              </a:rPr>
            </a:br>
            <a:r>
              <a:rPr b="1" lang="en-US" sz="3400">
                <a:latin typeface="Arial Narrow"/>
                <a:ea typeface="Arial Narrow"/>
                <a:cs typeface="Arial Narrow"/>
                <a:sym typeface="Arial Narrow"/>
              </a:rPr>
              <a:t>GRANT WRITING TRAINING</a:t>
            </a:r>
            <a:endParaRPr b="1" i="0" sz="3400" u="none" cap="none" strike="noStrike">
              <a:solidFill>
                <a:schemeClr val="dk1"/>
              </a:solidFill>
              <a:latin typeface="Arial Narrow"/>
              <a:ea typeface="Arial Narrow"/>
              <a:cs typeface="Arial Narrow"/>
              <a:sym typeface="Arial Narrow"/>
            </a:endParaRPr>
          </a:p>
        </p:txBody>
      </p:sp>
      <p:graphicFrame>
        <p:nvGraphicFramePr>
          <p:cNvPr id="105" name="Google Shape;105;p2"/>
          <p:cNvGraphicFramePr/>
          <p:nvPr/>
        </p:nvGraphicFramePr>
        <p:xfrm>
          <a:off x="1996281" y="1462882"/>
          <a:ext cx="3000000" cy="3000000"/>
        </p:xfrm>
        <a:graphic>
          <a:graphicData uri="http://schemas.openxmlformats.org/drawingml/2006/table">
            <a:tbl>
              <a:tblPr bandRow="1" firstRow="1">
                <a:noFill/>
                <a:tableStyleId>{A9990F9F-5294-4F9F-829F-A13FA985F417}</a:tableStyleId>
              </a:tblPr>
              <a:tblGrid>
                <a:gridCol w="5486400"/>
              </a:tblGrid>
              <a:tr h="265925">
                <a:tc>
                  <a:txBody>
                    <a:bodyPr/>
                    <a:lstStyle/>
                    <a:p>
                      <a:pPr indent="0" lvl="0" marL="0" marR="0" rtl="0" algn="l">
                        <a:lnSpc>
                          <a:spcPct val="100000"/>
                        </a:lnSpc>
                        <a:spcBef>
                          <a:spcPts val="0"/>
                        </a:spcBef>
                        <a:spcAft>
                          <a:spcPts val="0"/>
                        </a:spcAft>
                        <a:buClr>
                          <a:schemeClr val="lt1"/>
                        </a:buClr>
                        <a:buSzPts val="275"/>
                        <a:buFont typeface="Arial Narrow"/>
                        <a:buNone/>
                      </a:pPr>
                      <a:r>
                        <a:rPr b="1" lang="en-US" sz="1100" u="none" cap="none" strike="noStrike">
                          <a:solidFill>
                            <a:schemeClr val="lt1"/>
                          </a:solidFill>
                          <a:latin typeface="Arial Narrow"/>
                          <a:ea typeface="Arial Narrow"/>
                          <a:cs typeface="Arial Narrow"/>
                          <a:sym typeface="Arial Narrow"/>
                        </a:rPr>
                        <a:t>Mandatory Training for Principal Investigators</a:t>
                      </a:r>
                      <a:endParaRPr sz="1400" u="none" cap="none" strike="noStrike"/>
                    </a:p>
                  </a:txBody>
                  <a:tcPr marT="45725" marB="45725" marR="73150" marL="73150" anchor="ctr">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r>
              <a:tr h="724675">
                <a:tc>
                  <a:txBody>
                    <a:bodyPr/>
                    <a:lstStyle/>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Faculty must complete this training to apply for a grant at VCU</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The one-hour self-guided course is on the Canvas learning management software platform, and is called “Mandatory sponsored project and effort reporting training for principal investigators”</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Visit </a:t>
                      </a:r>
                      <a:r>
                        <a:rPr b="0" lang="en-US" sz="1000" u="sng" cap="none" strike="noStrike">
                          <a:solidFill>
                            <a:srgbClr val="3F3F3F"/>
                          </a:solidFill>
                          <a:latin typeface="Calibri"/>
                          <a:ea typeface="Calibri"/>
                          <a:cs typeface="Calibri"/>
                          <a:sym typeface="Calibri"/>
                          <a:hlinkClick r:id="rId4">
                            <a:extLst>
                              <a:ext uri="{A12FA001-AC4F-418D-AE19-62706E023703}">
                                <ahyp:hlinkClr val="tx"/>
                              </a:ext>
                            </a:extLst>
                          </a:hlinkClick>
                        </a:rPr>
                        <a:t>https://research.vcu.edu/training/sponsored-programs/</a:t>
                      </a:r>
                      <a:r>
                        <a:rPr b="0" lang="en-US" sz="1000" u="none" cap="none" strike="noStrike">
                          <a:solidFill>
                            <a:srgbClr val="3F3F3F"/>
                          </a:solidFill>
                          <a:latin typeface="Calibri"/>
                          <a:ea typeface="Calibri"/>
                          <a:cs typeface="Calibri"/>
                          <a:sym typeface="Calibri"/>
                        </a:rPr>
                        <a:t> for more information</a:t>
                      </a:r>
                      <a:endParaRPr sz="1400" u="none" cap="none" strike="noStrike"/>
                    </a:p>
                  </a:txBody>
                  <a:tcPr marT="45725" marB="45725" marR="73150" marL="73150">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r>
              <a:tr h="265925">
                <a:tc>
                  <a:txBody>
                    <a:bodyPr/>
                    <a:lstStyle/>
                    <a:p>
                      <a:pPr indent="0" lvl="0" marL="0" marR="0" rtl="0" algn="l">
                        <a:lnSpc>
                          <a:spcPct val="100000"/>
                        </a:lnSpc>
                        <a:spcBef>
                          <a:spcPts val="0"/>
                        </a:spcBef>
                        <a:spcAft>
                          <a:spcPts val="0"/>
                        </a:spcAft>
                        <a:buClr>
                          <a:schemeClr val="lt1"/>
                        </a:buClr>
                        <a:buSzPts val="275"/>
                        <a:buFont typeface="Arial Narrow"/>
                        <a:buNone/>
                      </a:pPr>
                      <a:r>
                        <a:rPr b="1" lang="en-US" sz="1100" u="none" cap="none" strike="noStrike">
                          <a:solidFill>
                            <a:schemeClr val="lt1"/>
                          </a:solidFill>
                          <a:latin typeface="Arial Narrow"/>
                          <a:ea typeface="Arial Narrow"/>
                          <a:cs typeface="Arial Narrow"/>
                          <a:sym typeface="Arial Narrow"/>
                        </a:rPr>
                        <a:t>Grant Writing Workshops</a:t>
                      </a:r>
                      <a:endParaRPr sz="1400" u="none" cap="none" strike="noStrike"/>
                    </a:p>
                  </a:txBody>
                  <a:tcPr marT="45725" marB="45725" marR="73150" marL="73150" anchor="ctr">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r>
              <a:tr h="535350">
                <a:tc>
                  <a:txBody>
                    <a:bodyPr/>
                    <a:lstStyle/>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Workshops are scheduled throughout the year and cover both basic and more advanced topics</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Topics include introduction to grant writing, project management for grant writing, finding funding opportunities, advice for applying to specific mechanisms, and workshops on particular aspects of the application</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You may also request a custom workshop for your discipline or unit</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Workshops are announced on our website at https://research.vcu.edu/events/, through the research administration listserv, through TelegRAM, through e-newsletters, and on social media</a:t>
                      </a:r>
                      <a:endParaRPr sz="1400" u="none" cap="none" strike="noStrike"/>
                    </a:p>
                  </a:txBody>
                  <a:tcPr marT="45725" marB="45725" marR="73150" marL="73150">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r>
              <a:tr h="265925">
                <a:tc>
                  <a:txBody>
                    <a:bodyPr/>
                    <a:lstStyle/>
                    <a:p>
                      <a:pPr indent="0" lvl="0" marL="0" marR="0" rtl="0" algn="l">
                        <a:lnSpc>
                          <a:spcPct val="100000"/>
                        </a:lnSpc>
                        <a:spcBef>
                          <a:spcPts val="0"/>
                        </a:spcBef>
                        <a:spcAft>
                          <a:spcPts val="0"/>
                        </a:spcAft>
                        <a:buClr>
                          <a:schemeClr val="lt1"/>
                        </a:buClr>
                        <a:buSzPts val="275"/>
                        <a:buFont typeface="Arial Narrow"/>
                        <a:buNone/>
                      </a:pPr>
                      <a:r>
                        <a:rPr b="1" lang="en-US" sz="1100" u="none" cap="none" strike="noStrike">
                          <a:solidFill>
                            <a:schemeClr val="lt1"/>
                          </a:solidFill>
                          <a:latin typeface="Arial Narrow"/>
                          <a:ea typeface="Arial Narrow"/>
                          <a:cs typeface="Arial Narrow"/>
                          <a:sym typeface="Arial Narrow"/>
                        </a:rPr>
                        <a:t>Grant Academy</a:t>
                      </a:r>
                      <a:endParaRPr sz="1400" u="none" cap="none" strike="noStrike"/>
                    </a:p>
                  </a:txBody>
                  <a:tcPr marT="45725" marB="45725" marR="73150" marL="73150">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r>
              <a:tr h="1554025">
                <a:tc>
                  <a:txBody>
                    <a:bodyPr/>
                    <a:lstStyle/>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Participants develop, refine and submit an application with assistance from Research Development</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Includes a series of workshops, one-on-one sessions, and editing and review services</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To apply for Grant Academy, you must: </a:t>
                      </a:r>
                      <a:endParaRPr sz="1400" u="none" cap="none" strike="noStrike"/>
                    </a:p>
                    <a:p>
                      <a:pPr indent="-171450" lvl="3" marL="365760" marR="0" rtl="0" algn="l">
                        <a:lnSpc>
                          <a:spcPct val="100000"/>
                        </a:lnSpc>
                        <a:spcBef>
                          <a:spcPts val="0"/>
                        </a:spcBef>
                        <a:spcAft>
                          <a:spcPts val="0"/>
                        </a:spcAft>
                        <a:buClr>
                          <a:srgbClr val="3F3F3F"/>
                        </a:buClr>
                        <a:buSzPts val="1000"/>
                        <a:buFont typeface="Courier New"/>
                        <a:buChar char="o"/>
                      </a:pPr>
                      <a:r>
                        <a:rPr b="0" lang="en-US" sz="1000" u="none" cap="none" strike="noStrike">
                          <a:solidFill>
                            <a:srgbClr val="3F3F3F"/>
                          </a:solidFill>
                          <a:latin typeface="Calibri"/>
                          <a:ea typeface="Calibri"/>
                          <a:cs typeface="Calibri"/>
                          <a:sym typeface="Calibri"/>
                        </a:rPr>
                        <a:t>currently have a concrete research project idea, </a:t>
                      </a:r>
                      <a:endParaRPr sz="1400" u="none" cap="none" strike="noStrike"/>
                    </a:p>
                    <a:p>
                      <a:pPr indent="-171450" lvl="3" marL="365760" marR="0" rtl="0" algn="l">
                        <a:lnSpc>
                          <a:spcPct val="100000"/>
                        </a:lnSpc>
                        <a:spcBef>
                          <a:spcPts val="0"/>
                        </a:spcBef>
                        <a:spcAft>
                          <a:spcPts val="0"/>
                        </a:spcAft>
                        <a:buClr>
                          <a:srgbClr val="3F3F3F"/>
                        </a:buClr>
                        <a:buSzPts val="1000"/>
                        <a:buFont typeface="Courier New"/>
                        <a:buChar char="o"/>
                      </a:pPr>
                      <a:r>
                        <a:rPr b="0" lang="en-US" sz="1000" u="none" cap="none" strike="noStrike">
                          <a:solidFill>
                            <a:srgbClr val="3F3F3F"/>
                          </a:solidFill>
                          <a:latin typeface="Calibri"/>
                          <a:ea typeface="Calibri"/>
                          <a:cs typeface="Calibri"/>
                          <a:sym typeface="Calibri"/>
                        </a:rPr>
                        <a:t>be ready to develop a proposal and </a:t>
                      </a:r>
                      <a:endParaRPr sz="1400" u="none" cap="none" strike="noStrike"/>
                    </a:p>
                    <a:p>
                      <a:pPr indent="-171450" lvl="3" marL="365760" marR="0" rtl="0" algn="l">
                        <a:lnSpc>
                          <a:spcPct val="100000"/>
                        </a:lnSpc>
                        <a:spcBef>
                          <a:spcPts val="0"/>
                        </a:spcBef>
                        <a:spcAft>
                          <a:spcPts val="0"/>
                        </a:spcAft>
                        <a:buClr>
                          <a:srgbClr val="3F3F3F"/>
                        </a:buClr>
                        <a:buSzPts val="1000"/>
                        <a:buFont typeface="Courier New"/>
                        <a:buChar char="o"/>
                      </a:pPr>
                      <a:r>
                        <a:rPr b="0" lang="en-US" sz="1000" u="none" cap="none" strike="noStrike">
                          <a:solidFill>
                            <a:srgbClr val="3F3F3F"/>
                          </a:solidFill>
                          <a:latin typeface="Calibri"/>
                          <a:ea typeface="Calibri"/>
                          <a:cs typeface="Calibri"/>
                          <a:sym typeface="Calibri"/>
                        </a:rPr>
                        <a:t>have identified an opportunity due in the next 18 months that will have a transformative impact on your career if awarded</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Applications for Grant Academy are due twice per year in September and early in the spring</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Open to faculty in any discipline</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Each cohort includes 12-15 faculty</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Workshops are once per month for about 9 months</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Applicants must identify a VCU senior faculty mentor to provide discipline-specific input on their grant application</a:t>
                      </a:r>
                      <a:endParaRPr sz="1400" u="none" cap="none" strike="noStrike"/>
                    </a:p>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Grant Academy components:</a:t>
                      </a:r>
                      <a:endParaRPr sz="1400" u="none" cap="none" strike="noStrike"/>
                    </a:p>
                    <a:p>
                      <a:pPr indent="-171450" lvl="3" marL="365760" marR="0" rtl="0" algn="l">
                        <a:lnSpc>
                          <a:spcPct val="100000"/>
                        </a:lnSpc>
                        <a:spcBef>
                          <a:spcPts val="0"/>
                        </a:spcBef>
                        <a:spcAft>
                          <a:spcPts val="0"/>
                        </a:spcAft>
                        <a:buClr>
                          <a:srgbClr val="3F3F3F"/>
                        </a:buClr>
                        <a:buSzPts val="1000"/>
                        <a:buFont typeface="Courier New"/>
                        <a:buChar char="o"/>
                      </a:pPr>
                      <a:r>
                        <a:rPr b="0" lang="en-US" sz="1000" u="none" cap="none" strike="noStrike">
                          <a:solidFill>
                            <a:srgbClr val="3F3F3F"/>
                          </a:solidFill>
                          <a:latin typeface="Calibri"/>
                          <a:ea typeface="Calibri"/>
                          <a:cs typeface="Calibri"/>
                          <a:sym typeface="Calibri"/>
                        </a:rPr>
                        <a:t>Content workshops will focus on aspects of proposal development, including step-by-step guidance on developing competitive extramural proposals, research and project design, persuasive communication and writing, grant submission, and building and maintaining relationships with the funder. </a:t>
                      </a:r>
                      <a:endParaRPr sz="1400" u="none" cap="none" strike="noStrike"/>
                    </a:p>
                    <a:p>
                      <a:pPr indent="-171450" lvl="3" marL="365760" marR="0" rtl="0" algn="l">
                        <a:lnSpc>
                          <a:spcPct val="100000"/>
                        </a:lnSpc>
                        <a:spcBef>
                          <a:spcPts val="0"/>
                        </a:spcBef>
                        <a:spcAft>
                          <a:spcPts val="0"/>
                        </a:spcAft>
                        <a:buClr>
                          <a:srgbClr val="3F3F3F"/>
                        </a:buClr>
                        <a:buSzPts val="1000"/>
                        <a:buFont typeface="Courier New"/>
                        <a:buChar char="o"/>
                      </a:pPr>
                      <a:r>
                        <a:rPr b="0" lang="en-US" sz="1000" u="none" cap="none" strike="noStrike">
                          <a:solidFill>
                            <a:srgbClr val="3F3F3F"/>
                          </a:solidFill>
                          <a:latin typeface="Calibri"/>
                          <a:ea typeface="Calibri"/>
                          <a:cs typeface="Calibri"/>
                          <a:sym typeface="Calibri"/>
                        </a:rPr>
                        <a:t>All Grant Academy faculty participants will have their proposals reviewed by an external panel/individual reviewers before submission.</a:t>
                      </a:r>
                      <a:endParaRPr sz="1400" u="none" cap="none" strike="noStrike"/>
                    </a:p>
                    <a:p>
                      <a:pPr indent="-171450" lvl="3" marL="365760" marR="0" rtl="0" algn="l">
                        <a:lnSpc>
                          <a:spcPct val="100000"/>
                        </a:lnSpc>
                        <a:spcBef>
                          <a:spcPts val="0"/>
                        </a:spcBef>
                        <a:spcAft>
                          <a:spcPts val="0"/>
                        </a:spcAft>
                        <a:buClr>
                          <a:srgbClr val="3F3F3F"/>
                        </a:buClr>
                        <a:buSzPts val="1000"/>
                        <a:buFont typeface="Courier New"/>
                        <a:buChar char="o"/>
                      </a:pPr>
                      <a:r>
                        <a:rPr b="0" lang="en-US" sz="1000" u="none" cap="none" strike="noStrike">
                          <a:solidFill>
                            <a:srgbClr val="3F3F3F"/>
                          </a:solidFill>
                          <a:latin typeface="Calibri"/>
                          <a:ea typeface="Calibri"/>
                          <a:cs typeface="Calibri"/>
                          <a:sym typeface="Calibri"/>
                        </a:rPr>
                        <a:t>Each cohort member receives one-on-one assistance with strategy, content and copyediting from our research development staff until the proposal is submitted and beyond.</a:t>
                      </a:r>
                      <a:endParaRPr sz="1400" u="none" cap="none" strike="noStrike"/>
                    </a:p>
                    <a:p>
                      <a:pPr indent="-171450" lvl="2" marL="18288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For more information and to apply, visit </a:t>
                      </a:r>
                      <a:r>
                        <a:rPr b="0" lang="en-US" sz="1000" u="sng" cap="none" strike="noStrike">
                          <a:solidFill>
                            <a:srgbClr val="3F3F3F"/>
                          </a:solidFill>
                          <a:latin typeface="Calibri"/>
                          <a:ea typeface="Calibri"/>
                          <a:cs typeface="Calibri"/>
                          <a:sym typeface="Calibri"/>
                          <a:hlinkClick r:id="rId5">
                            <a:extLst>
                              <a:ext uri="{A12FA001-AC4F-418D-AE19-62706E023703}">
                                <ahyp:hlinkClr val="tx"/>
                              </a:ext>
                            </a:extLst>
                          </a:hlinkClick>
                        </a:rPr>
                        <a:t>https://research.vcu.edu/training/grant-academy/</a:t>
                      </a:r>
                      <a:endParaRPr b="0" sz="1000" u="none" cap="none" strike="noStrike">
                        <a:solidFill>
                          <a:srgbClr val="3F3F3F"/>
                        </a:solidFill>
                        <a:latin typeface="Calibri"/>
                        <a:ea typeface="Calibri"/>
                        <a:cs typeface="Calibri"/>
                        <a:sym typeface="Calibri"/>
                      </a:endParaRPr>
                    </a:p>
                    <a:p>
                      <a:pPr indent="-171450" lvl="2" marL="18288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Contact </a:t>
                      </a:r>
                      <a:r>
                        <a:rPr lang="en-US" sz="1000" u="sng">
                          <a:solidFill>
                            <a:srgbClr val="3F3F3F"/>
                          </a:solidFill>
                        </a:rPr>
                        <a:t>OVPRIRD</a:t>
                      </a:r>
                      <a:r>
                        <a:rPr b="0" lang="en-US" sz="1000" u="sng" cap="none" strike="noStrike">
                          <a:solidFill>
                            <a:srgbClr val="3F3F3F"/>
                          </a:solidFill>
                          <a:latin typeface="Calibri"/>
                          <a:ea typeface="Calibri"/>
                          <a:cs typeface="Calibri"/>
                          <a:sym typeface="Calibri"/>
                          <a:hlinkClick r:id="rId6">
                            <a:extLst>
                              <a:ext uri="{A12FA001-AC4F-418D-AE19-62706E023703}">
                                <ahyp:hlinkClr val="tx"/>
                              </a:ext>
                            </a:extLst>
                          </a:hlinkClick>
                        </a:rPr>
                        <a:t>@vcu.edu</a:t>
                      </a:r>
                      <a:r>
                        <a:rPr b="0" lang="en-US" sz="1000" u="none" cap="none" strike="noStrike">
                          <a:solidFill>
                            <a:srgbClr val="3F3F3F"/>
                          </a:solidFill>
                          <a:latin typeface="Calibri"/>
                          <a:ea typeface="Calibri"/>
                          <a:cs typeface="Calibri"/>
                          <a:sym typeface="Calibri"/>
                        </a:rPr>
                        <a:t> if you have any questions</a:t>
                      </a:r>
                      <a:endParaRPr sz="1400" u="none" cap="none" strike="noStrike"/>
                    </a:p>
                  </a:txBody>
                  <a:tcPr marT="45725" marB="45725" marR="73150" marL="73150">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r>
            </a:tbl>
          </a:graphicData>
        </a:graphic>
      </p:graphicFrame>
      <p:sp>
        <p:nvSpPr>
          <p:cNvPr id="106" name="Google Shape;106;p2"/>
          <p:cNvSpPr txBox="1"/>
          <p:nvPr/>
        </p:nvSpPr>
        <p:spPr>
          <a:xfrm>
            <a:off x="22247" y="1729103"/>
            <a:ext cx="1942261" cy="3046933"/>
          </a:xfrm>
          <a:prstGeom prst="rect">
            <a:avLst/>
          </a:prstGeom>
          <a:noFill/>
          <a:ln>
            <a:noFill/>
          </a:ln>
        </p:spPr>
        <p:txBody>
          <a:bodyPr anchorCtr="0" anchor="t" bIns="49350" lIns="98700" spcFirstLastPara="1" rIns="98700" wrap="square" tIns="49350">
            <a:noAutofit/>
          </a:bodyPr>
          <a:lstStyle/>
          <a:p>
            <a:pPr indent="0" lvl="0" marL="0" marR="0" rtl="0" algn="l">
              <a:lnSpc>
                <a:spcPct val="111000"/>
              </a:lnSpc>
              <a:spcBef>
                <a:spcPts val="0"/>
              </a:spcBef>
              <a:spcAft>
                <a:spcPts val="0"/>
              </a:spcAft>
              <a:buClr>
                <a:srgbClr val="7F7F7F"/>
              </a:buClr>
              <a:buSzPts val="275"/>
              <a:buFont typeface="Arial"/>
              <a:buNone/>
            </a:pPr>
            <a:r>
              <a:rPr b="0" i="1" lang="en-US" sz="1100" u="none" cap="none" strike="noStrike">
                <a:solidFill>
                  <a:srgbClr val="7F7F7F"/>
                </a:solidFill>
                <a:latin typeface="Arial Narrow"/>
                <a:ea typeface="Arial Narrow"/>
                <a:cs typeface="Arial Narrow"/>
                <a:sym typeface="Arial Narrow"/>
              </a:rPr>
              <a:t>Whether you are new to grant writing or want to hone your grant writing skills, our faculty grant writing workshops can help you.</a:t>
            </a:r>
            <a:endParaRPr b="0" i="0" sz="1400" u="none" cap="none" strike="noStrike">
              <a:solidFill>
                <a:srgbClr val="000000"/>
              </a:solidFill>
              <a:latin typeface="Arial"/>
              <a:ea typeface="Arial"/>
              <a:cs typeface="Arial"/>
              <a:sym typeface="Arial"/>
            </a:endParaRPr>
          </a:p>
          <a:p>
            <a:pPr indent="0" lvl="0" marL="0" marR="0" rtl="0" algn="l">
              <a:lnSpc>
                <a:spcPct val="111000"/>
              </a:lnSpc>
              <a:spcBef>
                <a:spcPts val="0"/>
              </a:spcBef>
              <a:spcAft>
                <a:spcPts val="0"/>
              </a:spcAft>
              <a:buClr>
                <a:srgbClr val="7F7F7F"/>
              </a:buClr>
              <a:buSzPts val="275"/>
              <a:buFont typeface="Arial"/>
              <a:buNone/>
            </a:pPr>
            <a:r>
              <a:t/>
            </a:r>
            <a:endParaRPr b="0" i="1" sz="1100" u="none" cap="none" strike="noStrike">
              <a:solidFill>
                <a:srgbClr val="7F7F7F"/>
              </a:solidFill>
              <a:latin typeface="Arial Narrow"/>
              <a:ea typeface="Arial Narrow"/>
              <a:cs typeface="Arial Narrow"/>
              <a:sym typeface="Arial Narrow"/>
            </a:endParaRPr>
          </a:p>
          <a:p>
            <a:pPr indent="0" lvl="0" marL="0" marR="0" rtl="0" algn="l">
              <a:lnSpc>
                <a:spcPct val="111000"/>
              </a:lnSpc>
              <a:spcBef>
                <a:spcPts val="0"/>
              </a:spcBef>
              <a:spcAft>
                <a:spcPts val="0"/>
              </a:spcAft>
              <a:buClr>
                <a:srgbClr val="7F7F7F"/>
              </a:buClr>
              <a:buSzPts val="275"/>
              <a:buFont typeface="Arial Narrow"/>
              <a:buNone/>
            </a:pPr>
            <a:r>
              <a:rPr b="0" i="1" lang="en-US" sz="1100" u="none" cap="none" strike="noStrike">
                <a:solidFill>
                  <a:srgbClr val="7F7F7F"/>
                </a:solidFill>
                <a:latin typeface="Arial Narrow"/>
                <a:ea typeface="Arial Narrow"/>
                <a:cs typeface="Arial Narrow"/>
                <a:sym typeface="Arial Narrow"/>
              </a:rPr>
              <a:t>Find a list of upcoming workshops and other research events here: https://research.vcu.edu/events/</a:t>
            </a:r>
            <a:endParaRPr b="0" i="1" sz="1100" u="none" cap="none" strike="noStrike">
              <a:solidFill>
                <a:srgbClr val="69B3E7"/>
              </a:solidFill>
              <a:latin typeface="Arial Narrow"/>
              <a:ea typeface="Arial Narrow"/>
              <a:cs typeface="Arial Narrow"/>
              <a:sym typeface="Arial Narrow"/>
            </a:endParaRPr>
          </a:p>
        </p:txBody>
      </p:sp>
      <p:sp>
        <p:nvSpPr>
          <p:cNvPr id="107" name="Google Shape;107;p2"/>
          <p:cNvSpPr txBox="1"/>
          <p:nvPr/>
        </p:nvSpPr>
        <p:spPr>
          <a:xfrm>
            <a:off x="65253" y="134969"/>
            <a:ext cx="1769908" cy="2154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7F7F7F"/>
              </a:buClr>
              <a:buSzPts val="200"/>
              <a:buFont typeface="Arial Narrow"/>
              <a:buNone/>
            </a:pPr>
            <a:r>
              <a:rPr b="0" i="0" lang="en-US" sz="800" u="none" cap="none" strike="noStrike">
                <a:solidFill>
                  <a:srgbClr val="7F7F7F"/>
                </a:solidFill>
                <a:latin typeface="Arial Narrow"/>
                <a:ea typeface="Arial Narrow"/>
                <a:cs typeface="Arial Narrow"/>
                <a:sym typeface="Arial Narrow"/>
              </a:rPr>
              <a:t>Document last updated: 1/27/2023</a:t>
            </a:r>
            <a:endParaRPr b="0" i="0" sz="1400" u="none" cap="none" strike="noStrike">
              <a:solidFill>
                <a:srgbClr val="000000"/>
              </a:solidFill>
              <a:latin typeface="Arial"/>
              <a:ea typeface="Arial"/>
              <a:cs typeface="Arial"/>
              <a:sym typeface="Arial"/>
            </a:endParaRPr>
          </a:p>
        </p:txBody>
      </p:sp>
      <p:pic>
        <p:nvPicPr>
          <p:cNvPr id="108" name="Google Shape;108;p2"/>
          <p:cNvPicPr preferRelativeResize="0"/>
          <p:nvPr/>
        </p:nvPicPr>
        <p:blipFill rotWithShape="1">
          <a:blip r:embed="rId7">
            <a:alphaModFix/>
          </a:blip>
          <a:srcRect b="0" l="0" r="0" t="0"/>
          <a:stretch/>
        </p:blipFill>
        <p:spPr>
          <a:xfrm>
            <a:off x="252275" y="8843711"/>
            <a:ext cx="2313161" cy="676656"/>
          </a:xfrm>
          <a:prstGeom prst="rect">
            <a:avLst/>
          </a:prstGeom>
          <a:noFill/>
          <a:ln>
            <a:noFill/>
          </a:ln>
        </p:spPr>
      </p:pic>
      <p:sp>
        <p:nvSpPr>
          <p:cNvPr id="109" name="Google Shape;109;p2"/>
          <p:cNvSpPr/>
          <p:nvPr/>
        </p:nvSpPr>
        <p:spPr>
          <a:xfrm>
            <a:off x="94767" y="3723439"/>
            <a:ext cx="1710879" cy="1908625"/>
          </a:xfrm>
          <a:prstGeom prst="rect">
            <a:avLst/>
          </a:prstGeom>
          <a:noFill/>
          <a:ln>
            <a:noFill/>
          </a:ln>
        </p:spPr>
        <p:txBody>
          <a:bodyPr anchorCtr="0" anchor="t" bIns="45700" lIns="45700" spcFirstLastPara="1" rIns="45700" wrap="square" tIns="45700">
            <a:noAutofit/>
          </a:bodyPr>
          <a:lstStyle/>
          <a:p>
            <a:pPr indent="0" lvl="0" marL="0" marR="0" rtl="0" algn="ctr">
              <a:lnSpc>
                <a:spcPct val="100000"/>
              </a:lnSpc>
              <a:spcBef>
                <a:spcPts val="0"/>
              </a:spcBef>
              <a:spcAft>
                <a:spcPts val="0"/>
              </a:spcAft>
              <a:buClr>
                <a:srgbClr val="7F7F7F"/>
              </a:buClr>
              <a:buSzPts val="200"/>
              <a:buFont typeface="Arial Narrow"/>
              <a:buNone/>
            </a:pPr>
            <a:r>
              <a:rPr b="1" i="0" lang="en-US" sz="800" u="none" cap="none" strike="noStrike">
                <a:solidFill>
                  <a:srgbClr val="7F7F7F"/>
                </a:solidFill>
                <a:latin typeface="Arial Narrow"/>
                <a:ea typeface="Arial Narrow"/>
                <a:cs typeface="Arial Narrow"/>
                <a:sym typeface="Arial Narrow"/>
              </a:rPr>
              <a:t>John Ryan, PhD</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none" cap="none" strike="noStrike">
                <a:solidFill>
                  <a:srgbClr val="7F7F7F"/>
                </a:solidFill>
                <a:latin typeface="Arial Narrow"/>
                <a:ea typeface="Arial Narrow"/>
                <a:cs typeface="Arial Narrow"/>
                <a:sym typeface="Arial Narrow"/>
              </a:rPr>
              <a:t>Associate VP for Research Development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sng" cap="none" strike="noStrike">
                <a:solidFill>
                  <a:srgbClr val="7F7F7F"/>
                </a:solidFill>
                <a:latin typeface="Arial Narrow"/>
                <a:ea typeface="Arial Narrow"/>
                <a:cs typeface="Arial Narrow"/>
                <a:sym typeface="Arial Narrow"/>
                <a:hlinkClick r:id="rId8">
                  <a:extLst>
                    <a:ext uri="{A12FA001-AC4F-418D-AE19-62706E023703}">
                      <ahyp:hlinkClr val="tx"/>
                    </a:ext>
                  </a:extLst>
                </a:hlinkClick>
              </a:rPr>
              <a:t>jjryan@vcu.edu</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7F7F7F"/>
              </a:buClr>
              <a:buSzPts val="200"/>
              <a:buFont typeface="Arial Narrow"/>
              <a:buNone/>
            </a:pPr>
            <a:r>
              <a:rPr b="1" i="0" lang="en-US" sz="800" u="none" cap="none" strike="noStrike">
                <a:solidFill>
                  <a:srgbClr val="7F7F7F"/>
                </a:solidFill>
                <a:latin typeface="Arial Narrow"/>
                <a:ea typeface="Arial Narrow"/>
                <a:cs typeface="Arial Narrow"/>
                <a:sym typeface="Arial Narrow"/>
              </a:rPr>
              <a:t>Melissa Throckmorton, MPA</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none" cap="none" strike="noStrike">
                <a:solidFill>
                  <a:srgbClr val="7F7F7F"/>
                </a:solidFill>
                <a:latin typeface="Arial Narrow"/>
                <a:ea typeface="Arial Narrow"/>
                <a:cs typeface="Arial Narrow"/>
                <a:sym typeface="Arial Narrow"/>
              </a:rPr>
              <a:t>Director of Research Development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none" cap="none" strike="noStrike">
                <a:solidFill>
                  <a:srgbClr val="7F7F7F"/>
                </a:solidFill>
                <a:latin typeface="Arial Narrow"/>
                <a:ea typeface="Arial Narrow"/>
                <a:cs typeface="Arial Narrow"/>
                <a:sym typeface="Arial Narrow"/>
              </a:rPr>
              <a:t>and Strategic Projects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sng" cap="none" strike="noStrike">
                <a:solidFill>
                  <a:srgbClr val="7F7F7F"/>
                </a:solidFill>
                <a:latin typeface="Arial Narrow"/>
                <a:ea typeface="Arial Narrow"/>
                <a:cs typeface="Arial Narrow"/>
                <a:sym typeface="Arial Narrow"/>
                <a:hlinkClick r:id="rId9">
                  <a:extLst>
                    <a:ext uri="{A12FA001-AC4F-418D-AE19-62706E023703}">
                      <ahyp:hlinkClr val="tx"/>
                    </a:ext>
                  </a:extLst>
                </a:hlinkClick>
              </a:rPr>
              <a:t>throckmortms@vcu.edu</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rtl="0" algn="ctr">
              <a:spcBef>
                <a:spcPts val="0"/>
              </a:spcBef>
              <a:spcAft>
                <a:spcPts val="0"/>
              </a:spcAft>
              <a:buClr>
                <a:schemeClr val="dk1"/>
              </a:buClr>
              <a:buSzPts val="1100"/>
              <a:buFont typeface="Arial"/>
              <a:buNone/>
            </a:pPr>
            <a:r>
              <a:rPr b="1" lang="en-US" sz="800">
                <a:solidFill>
                  <a:srgbClr val="7F7F7F"/>
                </a:solidFill>
                <a:latin typeface="Arial Narrow"/>
                <a:ea typeface="Arial Narrow"/>
                <a:cs typeface="Arial Narrow"/>
                <a:sym typeface="Arial Narrow"/>
              </a:rPr>
              <a:t>Mary Strawderman, M. Envs., CRA</a:t>
            </a:r>
            <a:endParaRPr b="1" sz="800">
              <a:solidFill>
                <a:srgbClr val="7F7F7F"/>
              </a:solidFill>
              <a:latin typeface="Arial Narrow"/>
              <a:ea typeface="Arial Narrow"/>
              <a:cs typeface="Arial Narrow"/>
              <a:sym typeface="Arial Narrow"/>
            </a:endParaRPr>
          </a:p>
          <a:p>
            <a:pPr indent="0" lvl="0" marL="0" rtl="0" algn="ctr">
              <a:spcBef>
                <a:spcPts val="0"/>
              </a:spcBef>
              <a:spcAft>
                <a:spcPts val="0"/>
              </a:spcAft>
              <a:buClr>
                <a:schemeClr val="dk1"/>
              </a:buClr>
              <a:buSzPts val="1100"/>
              <a:buFont typeface="Arial"/>
              <a:buNone/>
            </a:pPr>
            <a:r>
              <a:rPr lang="en-US" sz="800">
                <a:solidFill>
                  <a:srgbClr val="7F7F7F"/>
                </a:solidFill>
                <a:latin typeface="Arial Narrow"/>
                <a:ea typeface="Arial Narrow"/>
                <a:cs typeface="Arial Narrow"/>
                <a:sym typeface="Arial Narrow"/>
              </a:rPr>
              <a:t>Research Development Administrator</a:t>
            </a:r>
            <a:endParaRPr sz="800">
              <a:solidFill>
                <a:srgbClr val="7F7F7F"/>
              </a:solidFill>
              <a:latin typeface="Arial Narrow"/>
              <a:ea typeface="Arial Narrow"/>
              <a:cs typeface="Arial Narrow"/>
              <a:sym typeface="Arial Narrow"/>
            </a:endParaRPr>
          </a:p>
          <a:p>
            <a:pPr indent="0" lvl="0" marL="0" rtl="0" algn="ctr">
              <a:spcBef>
                <a:spcPts val="0"/>
              </a:spcBef>
              <a:spcAft>
                <a:spcPts val="0"/>
              </a:spcAft>
              <a:buClr>
                <a:schemeClr val="dk1"/>
              </a:buClr>
              <a:buSzPts val="1100"/>
              <a:buFont typeface="Arial"/>
              <a:buNone/>
            </a:pPr>
            <a:r>
              <a:rPr lang="en-US" sz="800" u="sng">
                <a:solidFill>
                  <a:srgbClr val="7F7F7F"/>
                </a:solidFill>
                <a:latin typeface="Arial Narrow"/>
                <a:ea typeface="Arial Narrow"/>
                <a:cs typeface="Arial Narrow"/>
                <a:sym typeface="Arial Narrow"/>
              </a:rPr>
              <a:t>strawdermamm@vcu.edu</a:t>
            </a:r>
            <a:endParaRPr b="1" sz="800">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3"/>
          <p:cNvSpPr/>
          <p:nvPr/>
        </p:nvSpPr>
        <p:spPr>
          <a:xfrm>
            <a:off x="-2098" y="3766"/>
            <a:ext cx="7495491" cy="391639"/>
          </a:xfrm>
          <a:prstGeom prst="rect">
            <a:avLst/>
          </a:prstGeom>
          <a:solidFill>
            <a:srgbClr val="FFE089"/>
          </a:solidFill>
          <a:ln>
            <a:noFill/>
          </a:ln>
        </p:spPr>
        <p:txBody>
          <a:bodyPr anchorCtr="0" anchor="ctr" bIns="44275" lIns="88575" spcFirstLastPara="1" rIns="88575" wrap="square" tIns="44275">
            <a:noAutofit/>
          </a:bodyPr>
          <a:lstStyle/>
          <a:p>
            <a:pPr indent="0" lvl="0" marL="0" marR="0" rtl="0" algn="r">
              <a:lnSpc>
                <a:spcPct val="100000"/>
              </a:lnSpc>
              <a:spcBef>
                <a:spcPts val="0"/>
              </a:spcBef>
              <a:spcAft>
                <a:spcPts val="0"/>
              </a:spcAft>
              <a:buClr>
                <a:srgbClr val="595959"/>
              </a:buClr>
              <a:buSzPts val="275"/>
              <a:buFont typeface="Arial Narrow"/>
              <a:buNone/>
            </a:pPr>
            <a:r>
              <a:rPr b="1" i="0" lang="en-US" sz="1100" u="none" cap="none" strike="noStrike">
                <a:solidFill>
                  <a:srgbClr val="595959"/>
                </a:solidFill>
                <a:latin typeface="Arial Narrow"/>
                <a:ea typeface="Arial Narrow"/>
                <a:cs typeface="Arial Narrow"/>
                <a:sym typeface="Arial Narrow"/>
              </a:rPr>
              <a:t>Find out more at</a:t>
            </a:r>
            <a:r>
              <a:rPr b="0" i="0" lang="en-US" sz="1100" u="sng" cap="none" strike="noStrike">
                <a:solidFill>
                  <a:schemeClr val="hlink"/>
                </a:solidFill>
                <a:latin typeface="Arial Narrow"/>
                <a:ea typeface="Arial Narrow"/>
                <a:cs typeface="Arial Narrow"/>
                <a:sym typeface="Arial Narrow"/>
                <a:hlinkClick r:id="rId3"/>
              </a:rPr>
              <a:t> https://research.vcu.edu/resources/research-development/</a:t>
            </a:r>
            <a:endParaRPr b="0" i="0" sz="1400" u="none" cap="none" strike="noStrike">
              <a:solidFill>
                <a:srgbClr val="000000"/>
              </a:solidFill>
              <a:latin typeface="Arial"/>
              <a:ea typeface="Arial"/>
              <a:cs typeface="Arial"/>
              <a:sym typeface="Arial"/>
            </a:endParaRPr>
          </a:p>
        </p:txBody>
      </p:sp>
      <p:sp>
        <p:nvSpPr>
          <p:cNvPr id="116" name="Google Shape;116;p3"/>
          <p:cNvSpPr txBox="1"/>
          <p:nvPr>
            <p:ph type="ctrTitle"/>
          </p:nvPr>
        </p:nvSpPr>
        <p:spPr>
          <a:xfrm>
            <a:off x="-4941" y="397337"/>
            <a:ext cx="7496626" cy="1153104"/>
          </a:xfrm>
          <a:prstGeom prst="rect">
            <a:avLst/>
          </a:prstGeom>
          <a:solidFill>
            <a:srgbClr val="FFBA00"/>
          </a:solidFill>
          <a:ln>
            <a:noFill/>
          </a:ln>
        </p:spPr>
        <p:txBody>
          <a:bodyPr anchorCtr="0" anchor="b" bIns="88575" lIns="265775" spcFirstLastPara="1" rIns="98700" wrap="square" tIns="177175">
            <a:noAutofit/>
          </a:bodyPr>
          <a:lstStyle/>
          <a:p>
            <a:pPr indent="0" lvl="0" marL="0" marR="0" rtl="0" algn="l">
              <a:lnSpc>
                <a:spcPct val="90000"/>
              </a:lnSpc>
              <a:spcBef>
                <a:spcPts val="0"/>
              </a:spcBef>
              <a:spcAft>
                <a:spcPts val="0"/>
              </a:spcAft>
              <a:buClr>
                <a:schemeClr val="lt1"/>
              </a:buClr>
              <a:buSzPts val="675"/>
              <a:buFont typeface="Arial Narrow"/>
              <a:buNone/>
            </a:pPr>
            <a:r>
              <a:rPr b="0" i="0" lang="en-US" sz="2700" u="none" cap="none" strike="noStrike">
                <a:solidFill>
                  <a:schemeClr val="dk1"/>
                </a:solidFill>
                <a:latin typeface="Arial Narrow"/>
                <a:ea typeface="Arial Narrow"/>
                <a:cs typeface="Arial Narrow"/>
                <a:sym typeface="Arial Narrow"/>
              </a:rPr>
              <a:t>Cheat Sheet</a:t>
            </a:r>
            <a:br>
              <a:rPr b="1" i="0" lang="en-US" sz="2300" u="none" cap="none" strike="noStrike">
                <a:solidFill>
                  <a:schemeClr val="dk1"/>
                </a:solidFill>
                <a:latin typeface="Arial Narrow"/>
                <a:ea typeface="Arial Narrow"/>
                <a:cs typeface="Arial Narrow"/>
                <a:sym typeface="Arial Narrow"/>
              </a:rPr>
            </a:br>
            <a:r>
              <a:rPr b="1" i="0" lang="en-US" sz="3400" u="none" cap="none" strike="noStrike">
                <a:solidFill>
                  <a:schemeClr val="dk1"/>
                </a:solidFill>
                <a:latin typeface="Arial Narrow"/>
                <a:ea typeface="Arial Narrow"/>
                <a:cs typeface="Arial Narrow"/>
                <a:sym typeface="Arial Narrow"/>
              </a:rPr>
              <a:t>FINDING FUNDING: PIVOT</a:t>
            </a:r>
            <a:endParaRPr/>
          </a:p>
        </p:txBody>
      </p:sp>
      <p:graphicFrame>
        <p:nvGraphicFramePr>
          <p:cNvPr id="117" name="Google Shape;117;p3"/>
          <p:cNvGraphicFramePr/>
          <p:nvPr/>
        </p:nvGraphicFramePr>
        <p:xfrm>
          <a:off x="1996281" y="1462882"/>
          <a:ext cx="3000000" cy="3000000"/>
        </p:xfrm>
        <a:graphic>
          <a:graphicData uri="http://schemas.openxmlformats.org/drawingml/2006/table">
            <a:tbl>
              <a:tblPr bandRow="1" firstRow="1">
                <a:noFill/>
                <a:tableStyleId>{A9990F9F-5294-4F9F-829F-A13FA985F417}</a:tableStyleId>
              </a:tblPr>
              <a:tblGrid>
                <a:gridCol w="2743200"/>
                <a:gridCol w="2743200"/>
              </a:tblGrid>
              <a:tr h="265925">
                <a:tc>
                  <a:txBody>
                    <a:bodyPr/>
                    <a:lstStyle/>
                    <a:p>
                      <a:pPr indent="0" lvl="0" marL="0" marR="0" rtl="0" algn="l">
                        <a:lnSpc>
                          <a:spcPct val="100000"/>
                        </a:lnSpc>
                        <a:spcBef>
                          <a:spcPts val="0"/>
                        </a:spcBef>
                        <a:spcAft>
                          <a:spcPts val="0"/>
                        </a:spcAft>
                        <a:buClr>
                          <a:schemeClr val="lt1"/>
                        </a:buClr>
                        <a:buSzPts val="275"/>
                        <a:buFont typeface="Arial Narrow"/>
                        <a:buNone/>
                      </a:pPr>
                      <a:r>
                        <a:rPr b="1" lang="en-US" sz="1100" u="none" cap="none" strike="noStrike">
                          <a:solidFill>
                            <a:schemeClr val="lt1"/>
                          </a:solidFill>
                          <a:latin typeface="Arial Narrow"/>
                          <a:ea typeface="Arial Narrow"/>
                          <a:cs typeface="Arial Narrow"/>
                          <a:sym typeface="Arial Narrow"/>
                        </a:rPr>
                        <a:t>1. Register for a Pivot Account</a:t>
                      </a:r>
                      <a:endParaRPr sz="1400" u="none" cap="none" strike="noStrike"/>
                    </a:p>
                  </a:txBody>
                  <a:tcPr marT="45725" marB="45725" marR="73150" marL="73150" anchor="ctr">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c>
                  <a:txBody>
                    <a:bodyPr/>
                    <a:lstStyle/>
                    <a:p>
                      <a:pPr indent="0" lvl="0" marL="0" marR="0" rtl="0" algn="l">
                        <a:lnSpc>
                          <a:spcPct val="100000"/>
                        </a:lnSpc>
                        <a:spcBef>
                          <a:spcPts val="0"/>
                        </a:spcBef>
                        <a:spcAft>
                          <a:spcPts val="0"/>
                        </a:spcAft>
                        <a:buClr>
                          <a:schemeClr val="lt1"/>
                        </a:buClr>
                        <a:buSzPts val="275"/>
                        <a:buFont typeface="Arial Narrow"/>
                        <a:buNone/>
                      </a:pPr>
                      <a:r>
                        <a:rPr b="1" lang="en-US" sz="1100" u="none" cap="none" strike="noStrike">
                          <a:solidFill>
                            <a:schemeClr val="lt1"/>
                          </a:solidFill>
                          <a:latin typeface="Arial Narrow"/>
                          <a:ea typeface="Arial Narrow"/>
                          <a:cs typeface="Arial Narrow"/>
                          <a:sym typeface="Arial Narrow"/>
                        </a:rPr>
                        <a:t>5. Understand Search Results</a:t>
                      </a:r>
                      <a:endParaRPr sz="1400" u="none" cap="none" strike="noStrike"/>
                    </a:p>
                  </a:txBody>
                  <a:tcPr marT="45725" marB="45725" marR="73150" marL="73150" anchor="ctr">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r>
              <a:tr h="1614300">
                <a:tc>
                  <a:txBody>
                    <a:bodyPr/>
                    <a:lstStyle/>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Go to </a:t>
                      </a:r>
                      <a:r>
                        <a:rPr lang="en-US" sz="1000" u="sng">
                          <a:solidFill>
                            <a:schemeClr val="hlink"/>
                          </a:solidFill>
                          <a:hlinkClick r:id="rId4"/>
                        </a:rPr>
                        <a:t>https://pivot.proquest.com/</a:t>
                      </a:r>
                      <a:endParaRPr b="0" sz="1000" u="sng" cap="none" strike="noStrike">
                        <a:solidFill>
                          <a:schemeClr val="hlink"/>
                        </a:solidFill>
                        <a:latin typeface="Calibri"/>
                        <a:ea typeface="Calibri"/>
                        <a:cs typeface="Calibri"/>
                        <a:sym typeface="Calibri"/>
                      </a:endParaRPr>
                    </a:p>
                    <a:p>
                      <a:pPr indent="-171450" lvl="0" marL="171450" marR="0" rtl="0" algn="l">
                        <a:lnSpc>
                          <a:spcPct val="100000"/>
                        </a:lnSpc>
                        <a:spcBef>
                          <a:spcPts val="0"/>
                        </a:spcBef>
                        <a:spcAft>
                          <a:spcPts val="0"/>
                        </a:spcAft>
                        <a:buClr>
                          <a:srgbClr val="3F3F3F"/>
                        </a:buClr>
                        <a:buSzPts val="1000"/>
                        <a:buFont typeface="Arial"/>
                        <a:buChar char="•"/>
                      </a:pPr>
                      <a:r>
                        <a:rPr lang="en-US" sz="1000">
                          <a:solidFill>
                            <a:srgbClr val="3F3F3F"/>
                          </a:solidFill>
                        </a:rPr>
                        <a:t>To register u</a:t>
                      </a:r>
                      <a:r>
                        <a:rPr b="0" lang="en-US" sz="1000" u="none" cap="none" strike="noStrike">
                          <a:solidFill>
                            <a:srgbClr val="3F3F3F"/>
                          </a:solidFill>
                          <a:latin typeface="Calibri"/>
                          <a:ea typeface="Calibri"/>
                          <a:cs typeface="Calibri"/>
                          <a:sym typeface="Calibri"/>
                        </a:rPr>
                        <a:t>sing </a:t>
                      </a:r>
                      <a:r>
                        <a:rPr lang="en-US" sz="1000">
                          <a:solidFill>
                            <a:srgbClr val="3F3F3F"/>
                          </a:solidFill>
                        </a:rPr>
                        <a:t>your</a:t>
                      </a:r>
                      <a:r>
                        <a:rPr b="0" lang="en-US" sz="1000" u="none" cap="none" strike="noStrike">
                          <a:solidFill>
                            <a:srgbClr val="3F3F3F"/>
                          </a:solidFill>
                          <a:latin typeface="Calibri"/>
                          <a:ea typeface="Calibri"/>
                          <a:cs typeface="Calibri"/>
                          <a:sym typeface="Calibri"/>
                        </a:rPr>
                        <a:t> institution's credentials, </a:t>
                      </a:r>
                      <a:r>
                        <a:rPr lang="en-US" sz="1000">
                          <a:solidFill>
                            <a:srgbClr val="3F3F3F"/>
                          </a:solidFill>
                        </a:rPr>
                        <a:t>select “Virginia Commonwealth University” from the “Use login from my institution” drop down list</a:t>
                      </a:r>
                      <a:endParaRPr sz="1000">
                        <a:solidFill>
                          <a:srgbClr val="3F3F3F"/>
                        </a:solidFill>
                      </a:endParaRPr>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Fill out all fields. You must use your VCU email address. </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a:t>
                      </a:r>
                      <a:r>
                        <a:rPr lang="en-US" sz="1000">
                          <a:solidFill>
                            <a:srgbClr val="3F3F3F"/>
                          </a:solidFill>
                        </a:rPr>
                        <a:t>Get Started</a:t>
                      </a:r>
                      <a:r>
                        <a:rPr b="0" lang="en-US" sz="1000" u="none" cap="none" strike="noStrike">
                          <a:solidFill>
                            <a:srgbClr val="3F3F3F"/>
                          </a:solidFill>
                          <a:latin typeface="Calibri"/>
                          <a:ea typeface="Calibri"/>
                          <a:cs typeface="Calibri"/>
                          <a:sym typeface="Calibri"/>
                        </a:rPr>
                        <a:t>”</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Go to your VCU email and open the confirmation email. Click “Confirm!”</a:t>
                      </a:r>
                      <a:endParaRPr sz="1000" u="none" cap="none" strike="noStrike">
                        <a:solidFill>
                          <a:srgbClr val="3F3F3F"/>
                        </a:solidFill>
                      </a:endParaRPr>
                    </a:p>
                  </a:txBody>
                  <a:tcPr marT="45725" marB="45725" marR="73150" marL="73150">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c>
                  <a:txBody>
                    <a:bodyPr/>
                    <a:lstStyle/>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“Sort” to change sort order of results.</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Use Faceted Search Results on left side to drill down within your search results.</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“Refine Search” to edit query.</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Check opps to set to Active or Tracked. You will be alerted of upcoming deadlines.</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Check opps to send to colleagues or groups.</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on opp title for full record.</a:t>
                      </a:r>
                      <a:endParaRPr sz="1400" u="none" cap="none" strike="noStrike"/>
                    </a:p>
                  </a:txBody>
                  <a:tcPr marT="45725" marB="45725" marR="73150" marL="73150">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r>
              <a:tr h="265925">
                <a:tc>
                  <a:txBody>
                    <a:bodyPr/>
                    <a:lstStyle/>
                    <a:p>
                      <a:pPr indent="0" lvl="0" marL="0" marR="0" rtl="0" algn="l">
                        <a:lnSpc>
                          <a:spcPct val="100000"/>
                        </a:lnSpc>
                        <a:spcBef>
                          <a:spcPts val="0"/>
                        </a:spcBef>
                        <a:spcAft>
                          <a:spcPts val="0"/>
                        </a:spcAft>
                        <a:buClr>
                          <a:schemeClr val="lt1"/>
                        </a:buClr>
                        <a:buSzPts val="275"/>
                        <a:buFont typeface="Arial Narrow"/>
                        <a:buNone/>
                      </a:pPr>
                      <a:r>
                        <a:rPr b="1" lang="en-US" sz="1100" u="none" cap="none" strike="noStrike">
                          <a:solidFill>
                            <a:schemeClr val="lt1"/>
                          </a:solidFill>
                          <a:latin typeface="Arial Narrow"/>
                          <a:ea typeface="Arial Narrow"/>
                          <a:cs typeface="Arial Narrow"/>
                          <a:sym typeface="Arial Narrow"/>
                        </a:rPr>
                        <a:t>2. Log into Your Pivot Account</a:t>
                      </a:r>
                      <a:endParaRPr sz="1400" u="none" cap="none" strike="noStrike"/>
                    </a:p>
                  </a:txBody>
                  <a:tcPr marT="45725" marB="45725" marR="73150" marL="73150" anchor="ctr">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c>
                  <a:txBody>
                    <a:bodyPr/>
                    <a:lstStyle/>
                    <a:p>
                      <a:pPr indent="0" lvl="0" marL="0" marR="0" rtl="0" algn="l">
                        <a:lnSpc>
                          <a:spcPct val="100000"/>
                        </a:lnSpc>
                        <a:spcBef>
                          <a:spcPts val="0"/>
                        </a:spcBef>
                        <a:spcAft>
                          <a:spcPts val="0"/>
                        </a:spcAft>
                        <a:buClr>
                          <a:schemeClr val="lt1"/>
                        </a:buClr>
                        <a:buSzPts val="275"/>
                        <a:buFont typeface="Arial Narrow"/>
                        <a:buNone/>
                      </a:pPr>
                      <a:r>
                        <a:rPr b="1" lang="en-US" sz="1100" u="none" cap="none" strike="noStrike">
                          <a:solidFill>
                            <a:schemeClr val="lt1"/>
                          </a:solidFill>
                          <a:latin typeface="Arial Narrow"/>
                          <a:ea typeface="Arial Narrow"/>
                          <a:cs typeface="Arial Narrow"/>
                          <a:sym typeface="Arial Narrow"/>
                        </a:rPr>
                        <a:t>6. Claim Your Pivot Profile</a:t>
                      </a:r>
                      <a:endParaRPr sz="1400" u="none" cap="none" strike="noStrike"/>
                    </a:p>
                  </a:txBody>
                  <a:tcPr marT="45725" marB="45725" marR="73150" marL="73150" anchor="ctr">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r>
              <a:tr h="1050425">
                <a:tc>
                  <a:txBody>
                    <a:bodyPr/>
                    <a:lstStyle/>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Go to </a:t>
                      </a:r>
                      <a:r>
                        <a:rPr b="0" lang="en-US" sz="1000" u="sng" cap="none" strike="noStrike">
                          <a:solidFill>
                            <a:schemeClr val="hlink"/>
                          </a:solidFill>
                          <a:latin typeface="Calibri"/>
                          <a:ea typeface="Calibri"/>
                          <a:cs typeface="Calibri"/>
                          <a:sym typeface="Calibri"/>
                          <a:hlinkClick r:id="rId5"/>
                        </a:rPr>
                        <a:t>https://pivot.proquest.com/</a:t>
                      </a:r>
                      <a:endParaRPr b="0" sz="1000" u="none" cap="none" strike="noStrike">
                        <a:solidFill>
                          <a:srgbClr val="3F3F3F"/>
                        </a:solidFill>
                        <a:latin typeface="Calibri"/>
                        <a:ea typeface="Calibri"/>
                        <a:cs typeface="Calibri"/>
                        <a:sym typeface="Calibri"/>
                      </a:endParaRPr>
                    </a:p>
                    <a:p>
                      <a:pPr indent="-171450" lvl="0" marL="171450" marR="0" rtl="0" algn="l">
                        <a:lnSpc>
                          <a:spcPct val="100000"/>
                        </a:lnSpc>
                        <a:spcBef>
                          <a:spcPts val="0"/>
                        </a:spcBef>
                        <a:spcAft>
                          <a:spcPts val="0"/>
                        </a:spcAft>
                        <a:buClr>
                          <a:srgbClr val="3F3F3F"/>
                        </a:buClr>
                        <a:buSzPts val="1000"/>
                        <a:buFont typeface="Arial"/>
                        <a:buChar char="•"/>
                      </a:pPr>
                      <a:r>
                        <a:rPr lang="en-US" sz="1000">
                          <a:solidFill>
                            <a:srgbClr val="3F3F3F"/>
                          </a:solidFill>
                        </a:rPr>
                        <a:t>Select your institution from the “Use login from my </a:t>
                      </a:r>
                      <a:r>
                        <a:rPr lang="en-US" sz="1000">
                          <a:solidFill>
                            <a:srgbClr val="3F3F3F"/>
                          </a:solidFill>
                        </a:rPr>
                        <a:t>institution</a:t>
                      </a:r>
                      <a:r>
                        <a:rPr lang="en-US" sz="1000">
                          <a:solidFill>
                            <a:srgbClr val="3F3F3F"/>
                          </a:solidFill>
                        </a:rPr>
                        <a:t>” drop-down list to use single sign-on (Shibboleth).</a:t>
                      </a:r>
                      <a:endParaRPr sz="1000">
                        <a:solidFill>
                          <a:srgbClr val="3F3F3F"/>
                        </a:solidFill>
                      </a:endParaRPr>
                    </a:p>
                    <a:p>
                      <a:pPr indent="-171450" lvl="0" marL="171450" marR="0" rtl="0" algn="l">
                        <a:lnSpc>
                          <a:spcPct val="100000"/>
                        </a:lnSpc>
                        <a:spcBef>
                          <a:spcPts val="0"/>
                        </a:spcBef>
                        <a:spcAft>
                          <a:spcPts val="0"/>
                        </a:spcAft>
                        <a:buClr>
                          <a:srgbClr val="3F3F3F"/>
                        </a:buClr>
                        <a:buSzPts val="1000"/>
                        <a:buChar char="•"/>
                      </a:pPr>
                      <a:r>
                        <a:rPr lang="en-US" sz="1000">
                          <a:solidFill>
                            <a:srgbClr val="3F3F3F"/>
                          </a:solidFill>
                        </a:rPr>
                        <a:t>To sign out, select “Sign out” in the user menu at the top of the page.</a:t>
                      </a:r>
                      <a:endParaRPr sz="1000">
                        <a:solidFill>
                          <a:srgbClr val="3F3F3F"/>
                        </a:solidFill>
                      </a:endParaRPr>
                    </a:p>
                  </a:txBody>
                  <a:tcPr marT="45725" marB="45725" marR="73150" marL="73150">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c rowSpan="3">
                  <a:txBody>
                    <a:bodyPr/>
                    <a:lstStyle/>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on your name in the upper right corner to see a list of options.</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“Claim Profile.”</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A list of potential profile matches may be displayed.</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If you locate your profile from the results list, click the “This is me” button and follow the instructions.</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If you do not find a profile for yourself, click the “Create a Profile” on the results page.</a:t>
                      </a:r>
                      <a:endParaRPr sz="1400" u="none" cap="none" strike="noStrike"/>
                    </a:p>
                  </a:txBody>
                  <a:tcPr marT="45725" marB="45725" marR="73150" marL="73150">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r>
              <a:tr h="265925">
                <a:tc>
                  <a:txBody>
                    <a:bodyPr/>
                    <a:lstStyle/>
                    <a:p>
                      <a:pPr indent="0" lvl="0" marL="0" marR="0" rtl="0" algn="l">
                        <a:lnSpc>
                          <a:spcPct val="100000"/>
                        </a:lnSpc>
                        <a:spcBef>
                          <a:spcPts val="0"/>
                        </a:spcBef>
                        <a:spcAft>
                          <a:spcPts val="0"/>
                        </a:spcAft>
                        <a:buClr>
                          <a:schemeClr val="lt1"/>
                        </a:buClr>
                        <a:buSzPts val="275"/>
                        <a:buFont typeface="Arial Narrow"/>
                        <a:buNone/>
                      </a:pPr>
                      <a:r>
                        <a:rPr b="1" lang="en-US" sz="1100" u="none" cap="none" strike="noStrike">
                          <a:solidFill>
                            <a:schemeClr val="lt1"/>
                          </a:solidFill>
                          <a:latin typeface="Arial Narrow"/>
                          <a:ea typeface="Arial Narrow"/>
                          <a:cs typeface="Arial Narrow"/>
                          <a:sym typeface="Arial Narrow"/>
                        </a:rPr>
                        <a:t>3. Search for Funding </a:t>
                      </a:r>
                      <a:endParaRPr sz="1400" u="none" cap="none" strike="noStrike"/>
                    </a:p>
                  </a:txBody>
                  <a:tcPr marT="45725" marB="45725" marR="73150" marL="73150">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c vMerge="1"/>
              </a:tr>
              <a:tr h="602225">
                <a:tc rowSpan="3">
                  <a:txBody>
                    <a:bodyPr/>
                    <a:lstStyle/>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We recommend that you use the “Advanced Search” feature.</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on “Funding” tab in grey bar. Click on “Advanced Search.”</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Complete the fields for Activity Location, Citizenship or Residency, Funding Type, Keyword, Requirements.</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“Search”.</a:t>
                      </a:r>
                      <a:endParaRPr sz="1400" u="none" cap="none" strike="noStrike"/>
                    </a:p>
                  </a:txBody>
                  <a:tcPr marT="45725" marB="45725" marR="73150" marL="73150">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c vMerge="1"/>
              </a:tr>
              <a:tr h="265925">
                <a:tc vMerge="1"/>
                <a:tc>
                  <a:txBody>
                    <a:bodyPr/>
                    <a:lstStyle/>
                    <a:p>
                      <a:pPr indent="0" lvl="0" marL="0" marR="0" rtl="0" algn="l">
                        <a:lnSpc>
                          <a:spcPct val="100000"/>
                        </a:lnSpc>
                        <a:spcBef>
                          <a:spcPts val="0"/>
                        </a:spcBef>
                        <a:spcAft>
                          <a:spcPts val="0"/>
                        </a:spcAft>
                        <a:buClr>
                          <a:schemeClr val="lt1"/>
                        </a:buClr>
                        <a:buSzPts val="275"/>
                        <a:buFont typeface="Arial Narrow"/>
                        <a:buNone/>
                      </a:pPr>
                      <a:r>
                        <a:rPr b="1" lang="en-US" sz="1100" u="none" cap="none" strike="noStrike">
                          <a:solidFill>
                            <a:schemeClr val="lt1"/>
                          </a:solidFill>
                          <a:latin typeface="Arial Narrow"/>
                          <a:ea typeface="Arial Narrow"/>
                          <a:cs typeface="Arial Narrow"/>
                          <a:sym typeface="Arial Narrow"/>
                        </a:rPr>
                        <a:t>7. Edit Your Pivot Profile</a:t>
                      </a:r>
                      <a:endParaRPr sz="1400" u="none" cap="none" strike="noStrike"/>
                    </a:p>
                  </a:txBody>
                  <a:tcPr marT="45725" marB="45725" marR="73150" marL="73150">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r>
              <a:tr h="685875">
                <a:tc vMerge="1"/>
                <a:tc rowSpan="2">
                  <a:txBody>
                    <a:bodyPr/>
                    <a:lstStyle/>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Log in to your Pivot account.</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on your name to display the options.</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the “Your profile” link.  You will be brought to your Pivot profile.</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the “Update your profile link” to the far right of your name. Follow the instructions.</a:t>
                      </a:r>
                      <a:endParaRPr sz="1400" u="none" cap="none" strike="noStrike"/>
                    </a:p>
                  </a:txBody>
                  <a:tcPr marT="45725" marB="45725" marR="73150" marL="73150">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r>
              <a:tr h="608000">
                <a:tc>
                  <a:txBody>
                    <a:bodyPr/>
                    <a:lstStyle/>
                    <a:p>
                      <a:pPr indent="0" lvl="0" marL="0" marR="0" rtl="0" algn="ctr">
                        <a:lnSpc>
                          <a:spcPct val="100000"/>
                        </a:lnSpc>
                        <a:spcBef>
                          <a:spcPts val="0"/>
                        </a:spcBef>
                        <a:spcAft>
                          <a:spcPts val="0"/>
                        </a:spcAft>
                        <a:buClr>
                          <a:schemeClr val="lt1"/>
                        </a:buClr>
                        <a:buSzPts val="300"/>
                        <a:buFont typeface="Arial"/>
                        <a:buNone/>
                      </a:pPr>
                      <a:r>
                        <a:rPr b="0" lang="en-US" sz="1200" u="none" cap="none" strike="noStrike">
                          <a:solidFill>
                            <a:schemeClr val="lt1"/>
                          </a:solidFill>
                          <a:latin typeface="Arial Narrow"/>
                          <a:ea typeface="Arial Narrow"/>
                          <a:cs typeface="Arial Narrow"/>
                          <a:sym typeface="Arial Narrow"/>
                        </a:rPr>
                        <a:t>Be careful not to </a:t>
                      </a:r>
                      <a:r>
                        <a:rPr lang="en-US" sz="1200">
                          <a:solidFill>
                            <a:schemeClr val="lt1"/>
                          </a:solidFill>
                          <a:latin typeface="Arial Narrow"/>
                          <a:ea typeface="Arial Narrow"/>
                          <a:cs typeface="Arial Narrow"/>
                          <a:sym typeface="Arial Narrow"/>
                        </a:rPr>
                        <a:t>accidentally</a:t>
                      </a:r>
                      <a:r>
                        <a:rPr b="0" lang="en-US" sz="1200" u="none" cap="none" strike="noStrike">
                          <a:solidFill>
                            <a:schemeClr val="lt1"/>
                          </a:solidFill>
                          <a:latin typeface="Arial Narrow"/>
                          <a:ea typeface="Arial Narrow"/>
                          <a:cs typeface="Arial Narrow"/>
                          <a:sym typeface="Arial Narrow"/>
                        </a:rPr>
                        <a:t> use the </a:t>
                      </a:r>
                      <a:endParaRPr sz="1400" u="none" cap="none" strike="noStrike"/>
                    </a:p>
                    <a:p>
                      <a:pPr indent="0" lvl="0" marL="0" marR="0" rtl="0" algn="ctr">
                        <a:lnSpc>
                          <a:spcPct val="100000"/>
                        </a:lnSpc>
                        <a:spcBef>
                          <a:spcPts val="300"/>
                        </a:spcBef>
                        <a:spcAft>
                          <a:spcPts val="0"/>
                        </a:spcAft>
                        <a:buClr>
                          <a:schemeClr val="lt1"/>
                        </a:buClr>
                        <a:buSzPts val="300"/>
                        <a:buFont typeface="Arial"/>
                        <a:buNone/>
                      </a:pPr>
                      <a:r>
                        <a:rPr b="0" lang="en-US" sz="1200" u="none" cap="none" strike="noStrike">
                          <a:solidFill>
                            <a:schemeClr val="lt1"/>
                          </a:solidFill>
                          <a:latin typeface="Arial Narrow"/>
                          <a:ea typeface="Arial Narrow"/>
                          <a:cs typeface="Arial Narrow"/>
                          <a:sym typeface="Arial Narrow"/>
                        </a:rPr>
                        <a:t>“Exclude Opportunities Matching” section.</a:t>
                      </a:r>
                      <a:endParaRPr sz="1400" u="none" cap="none" strike="noStrike"/>
                    </a:p>
                  </a:txBody>
                  <a:tcPr marT="45725" marB="45725" marR="73150" marL="73150" anchor="ctr">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chemeClr val="accent2"/>
                    </a:solidFill>
                  </a:tcPr>
                </a:tc>
                <a:tc vMerge="1"/>
              </a:tr>
              <a:tr h="265925">
                <a:tc>
                  <a:txBody>
                    <a:bodyPr/>
                    <a:lstStyle/>
                    <a:p>
                      <a:pPr indent="0" lvl="0" marL="0" marR="0" rtl="0" algn="l">
                        <a:lnSpc>
                          <a:spcPct val="100000"/>
                        </a:lnSpc>
                        <a:spcBef>
                          <a:spcPts val="0"/>
                        </a:spcBef>
                        <a:spcAft>
                          <a:spcPts val="0"/>
                        </a:spcAft>
                        <a:buClr>
                          <a:schemeClr val="lt1"/>
                        </a:buClr>
                        <a:buSzPts val="275"/>
                        <a:buFont typeface="Arial Narrow"/>
                        <a:buNone/>
                      </a:pPr>
                      <a:r>
                        <a:rPr b="1" lang="en-US" sz="1100" u="none" cap="none" strike="noStrike">
                          <a:solidFill>
                            <a:schemeClr val="lt1"/>
                          </a:solidFill>
                          <a:latin typeface="Arial Narrow"/>
                          <a:ea typeface="Arial Narrow"/>
                          <a:cs typeface="Arial Narrow"/>
                          <a:sym typeface="Arial Narrow"/>
                        </a:rPr>
                        <a:t>4. Save a Search/Receive Alerts</a:t>
                      </a:r>
                      <a:endParaRPr sz="1400" u="none" cap="none" strike="noStrike"/>
                    </a:p>
                  </a:txBody>
                  <a:tcPr marT="45725" marB="45725" marR="73150" marL="73150" anchor="ctr">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c>
                  <a:txBody>
                    <a:bodyPr/>
                    <a:lstStyle/>
                    <a:p>
                      <a:pPr indent="0" lvl="0" marL="0" marR="0" rtl="0" algn="l">
                        <a:lnSpc>
                          <a:spcPct val="100000"/>
                        </a:lnSpc>
                        <a:spcBef>
                          <a:spcPts val="0"/>
                        </a:spcBef>
                        <a:spcAft>
                          <a:spcPts val="0"/>
                        </a:spcAft>
                        <a:buClr>
                          <a:schemeClr val="lt1"/>
                        </a:buClr>
                        <a:buSzPts val="275"/>
                        <a:buFont typeface="Arial Narrow"/>
                        <a:buNone/>
                      </a:pPr>
                      <a:r>
                        <a:rPr b="1" lang="en-US" sz="1100" u="none" cap="none" strike="noStrike">
                          <a:solidFill>
                            <a:schemeClr val="lt1"/>
                          </a:solidFill>
                          <a:latin typeface="Arial Narrow"/>
                          <a:ea typeface="Arial Narrow"/>
                          <a:cs typeface="Arial Narrow"/>
                          <a:sym typeface="Arial Narrow"/>
                        </a:rPr>
                        <a:t>8. Get Help</a:t>
                      </a:r>
                      <a:endParaRPr sz="1400" u="none" cap="none" strike="noStrike"/>
                    </a:p>
                  </a:txBody>
                  <a:tcPr marT="45725" marB="45725" marR="73150" marL="73150" anchor="ctr">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69B3E7"/>
                    </a:solidFill>
                  </a:tcPr>
                </a:tc>
              </a:tr>
              <a:tr h="1311750">
                <a:tc>
                  <a:txBody>
                    <a:bodyPr/>
                    <a:lstStyle/>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on “Save Search” at the top of the page.</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Give the search a name.</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Check box if you want to receive weekly alerts.</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You will receive an update on your funding search to your VCU email address.</a:t>
                      </a:r>
                      <a:endParaRPr b="0" sz="1000" u="none" cap="none" strike="noStrike">
                        <a:solidFill>
                          <a:srgbClr val="3F3F3F"/>
                        </a:solidFill>
                        <a:latin typeface="Calibri"/>
                        <a:ea typeface="Calibri"/>
                        <a:cs typeface="Calibri"/>
                        <a:sym typeface="Calibri"/>
                      </a:endParaRPr>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Saved searches will appear on your Pivot homepage.</a:t>
                      </a:r>
                      <a:endParaRPr sz="1400" u="none" cap="none" strike="noStrike"/>
                    </a:p>
                  </a:txBody>
                  <a:tcPr marT="45725" marB="45725" marR="73150" marL="73150">
                    <a:lnL cap="flat" cmpd="sng" w="9525">
                      <a:solidFill>
                        <a:srgbClr val="000000">
                          <a:alpha val="0"/>
                        </a:srgbClr>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c>
                  <a:txBody>
                    <a:bodyPr/>
                    <a:lstStyle/>
                    <a:p>
                      <a:pPr indent="-171450" lvl="0" marL="171450" marR="0" rtl="0" algn="l">
                        <a:lnSpc>
                          <a:spcPct val="100000"/>
                        </a:lnSpc>
                        <a:spcBef>
                          <a:spcPts val="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Click on               in the upper right corner.</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Sign up for Pivot webinars. See the YouTube channel.</a:t>
                      </a:r>
                      <a:endParaRPr sz="1400" u="none" cap="none" strike="noStrike"/>
                    </a:p>
                    <a:p>
                      <a:pPr indent="-171450" lvl="0" marL="171450" marR="0" rtl="0" algn="l">
                        <a:lnSpc>
                          <a:spcPct val="100000"/>
                        </a:lnSpc>
                        <a:spcBef>
                          <a:spcPts val="300"/>
                        </a:spcBef>
                        <a:spcAft>
                          <a:spcPts val="0"/>
                        </a:spcAft>
                        <a:buClr>
                          <a:srgbClr val="3F3F3F"/>
                        </a:buClr>
                        <a:buSzPts val="1000"/>
                        <a:buFont typeface="Arial"/>
                        <a:buChar char="•"/>
                      </a:pPr>
                      <a:r>
                        <a:rPr b="0" lang="en-US" sz="1000" u="none" cap="none" strike="noStrike">
                          <a:solidFill>
                            <a:srgbClr val="3F3F3F"/>
                          </a:solidFill>
                          <a:latin typeface="Calibri"/>
                          <a:ea typeface="Calibri"/>
                          <a:cs typeface="Calibri"/>
                          <a:sym typeface="Calibri"/>
                        </a:rPr>
                        <a:t>Request a group or one-on-one training by contacting </a:t>
                      </a:r>
                      <a:r>
                        <a:rPr lang="en-US" sz="1000" u="sng">
                          <a:solidFill>
                            <a:srgbClr val="3F3F3F"/>
                          </a:solidFill>
                        </a:rPr>
                        <a:t>OVPRIRD</a:t>
                      </a:r>
                      <a:r>
                        <a:rPr b="0" lang="en-US" sz="1000" u="sng" cap="none" strike="noStrike">
                          <a:solidFill>
                            <a:srgbClr val="3F3F3F"/>
                          </a:solidFill>
                          <a:latin typeface="Calibri"/>
                          <a:ea typeface="Calibri"/>
                          <a:cs typeface="Calibri"/>
                          <a:sym typeface="Calibri"/>
                        </a:rPr>
                        <a:t>@vcu.edu</a:t>
                      </a:r>
                      <a:endParaRPr sz="1400" u="sng" cap="none" strike="noStrike"/>
                    </a:p>
                  </a:txBody>
                  <a:tcPr marT="45725" marB="45725" marR="73150" marL="73150">
                    <a:lnL cap="flat" cmpd="sng" w="9525">
                      <a:solidFill>
                        <a:schemeClr val="lt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chemeClr val="lt1"/>
                      </a:solidFill>
                      <a:prstDash val="solid"/>
                      <a:round/>
                      <a:headEnd len="sm" w="sm" type="none"/>
                      <a:tailEnd len="sm" w="sm" type="none"/>
                    </a:lnT>
                    <a:lnB cap="flat" cmpd="sng" w="9525">
                      <a:solidFill>
                        <a:schemeClr val="lt1"/>
                      </a:solidFill>
                      <a:prstDash val="solid"/>
                      <a:round/>
                      <a:headEnd len="sm" w="sm" type="none"/>
                      <a:tailEnd len="sm" w="sm" type="none"/>
                    </a:lnB>
                    <a:solidFill>
                      <a:srgbClr val="C3E1F5"/>
                    </a:solidFill>
                  </a:tcPr>
                </a:tc>
              </a:tr>
            </a:tbl>
          </a:graphicData>
        </a:graphic>
      </p:graphicFrame>
      <p:sp>
        <p:nvSpPr>
          <p:cNvPr id="118" name="Google Shape;118;p3"/>
          <p:cNvSpPr txBox="1"/>
          <p:nvPr/>
        </p:nvSpPr>
        <p:spPr>
          <a:xfrm>
            <a:off x="22247" y="1729103"/>
            <a:ext cx="1942261" cy="3046933"/>
          </a:xfrm>
          <a:prstGeom prst="rect">
            <a:avLst/>
          </a:prstGeom>
          <a:noFill/>
          <a:ln>
            <a:noFill/>
          </a:ln>
        </p:spPr>
        <p:txBody>
          <a:bodyPr anchorCtr="0" anchor="t" bIns="49350" lIns="98700" spcFirstLastPara="1" rIns="98700" wrap="square" tIns="49350">
            <a:noAutofit/>
          </a:bodyPr>
          <a:lstStyle/>
          <a:p>
            <a:pPr indent="0" lvl="0" marL="0" marR="0" rtl="0" algn="l">
              <a:lnSpc>
                <a:spcPct val="111000"/>
              </a:lnSpc>
              <a:spcBef>
                <a:spcPts val="0"/>
              </a:spcBef>
              <a:spcAft>
                <a:spcPts val="0"/>
              </a:spcAft>
              <a:buClr>
                <a:srgbClr val="7F7F7F"/>
              </a:buClr>
              <a:buSzPts val="275"/>
              <a:buFont typeface="Arial"/>
              <a:buNone/>
            </a:pPr>
            <a:r>
              <a:rPr b="0" i="1" lang="en-US" sz="1100" u="none" cap="none" strike="noStrike">
                <a:solidFill>
                  <a:srgbClr val="7F7F7F"/>
                </a:solidFill>
                <a:latin typeface="Arial Narrow"/>
                <a:ea typeface="Arial Narrow"/>
                <a:cs typeface="Arial Narrow"/>
                <a:sym typeface="Arial Narrow"/>
              </a:rPr>
              <a:t>The Pivot database can be used to search for Federal and private funding opportunities, match investigators with funding, identify collaborators, organize and house information, and share findings with colleagues. We strongly recommend that you create a Pivot account in order to manage your searches.</a:t>
            </a:r>
            <a:endParaRPr b="0" i="0" sz="1400" u="none" cap="none" strike="noStrike">
              <a:solidFill>
                <a:srgbClr val="000000"/>
              </a:solidFill>
              <a:latin typeface="Arial"/>
              <a:ea typeface="Arial"/>
              <a:cs typeface="Arial"/>
              <a:sym typeface="Arial"/>
            </a:endParaRPr>
          </a:p>
          <a:p>
            <a:pPr indent="0" lvl="0" marL="0" marR="0" rtl="0" algn="l">
              <a:lnSpc>
                <a:spcPct val="111000"/>
              </a:lnSpc>
              <a:spcBef>
                <a:spcPts val="1200"/>
              </a:spcBef>
              <a:spcAft>
                <a:spcPts val="0"/>
              </a:spcAft>
              <a:buClr>
                <a:srgbClr val="7F7F7F"/>
              </a:buClr>
              <a:buSzPts val="275"/>
              <a:buFont typeface="Arial Narrow"/>
              <a:buNone/>
            </a:pPr>
            <a:r>
              <a:rPr b="0" i="1" lang="en-US" sz="1100" u="none" cap="none" strike="noStrike">
                <a:solidFill>
                  <a:srgbClr val="7F7F7F"/>
                </a:solidFill>
                <a:latin typeface="Arial Narrow"/>
                <a:ea typeface="Arial Narrow"/>
                <a:cs typeface="Arial Narrow"/>
                <a:sym typeface="Arial Narrow"/>
              </a:rPr>
              <a:t>Additional information can be found the “Find Funding” webpage: </a:t>
            </a:r>
            <a:r>
              <a:rPr b="1" i="1" lang="en-US" sz="1100" u="none" cap="none" strike="noStrike">
                <a:solidFill>
                  <a:srgbClr val="69B3E7"/>
                </a:solidFill>
                <a:latin typeface="Arial Narrow"/>
                <a:ea typeface="Arial Narrow"/>
                <a:cs typeface="Arial Narrow"/>
                <a:sym typeface="Arial Narrow"/>
              </a:rPr>
              <a:t>https://research.vcu.edu/resources/funding-opportunities/</a:t>
            </a:r>
            <a:endParaRPr b="0" i="0" sz="1400" u="none" cap="none" strike="noStrike">
              <a:solidFill>
                <a:srgbClr val="000000"/>
              </a:solidFill>
              <a:latin typeface="Arial"/>
              <a:ea typeface="Arial"/>
              <a:cs typeface="Arial"/>
              <a:sym typeface="Arial"/>
            </a:endParaRPr>
          </a:p>
        </p:txBody>
      </p:sp>
      <p:sp>
        <p:nvSpPr>
          <p:cNvPr id="119" name="Google Shape;119;p3"/>
          <p:cNvSpPr txBox="1"/>
          <p:nvPr/>
        </p:nvSpPr>
        <p:spPr>
          <a:xfrm>
            <a:off x="65253" y="134969"/>
            <a:ext cx="1769908" cy="2154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7F7F7F"/>
              </a:buClr>
              <a:buSzPts val="200"/>
              <a:buFont typeface="Arial Narrow"/>
              <a:buNone/>
            </a:pPr>
            <a:r>
              <a:rPr b="0" i="0" lang="en-US" sz="800" u="none" cap="none" strike="noStrike">
                <a:solidFill>
                  <a:srgbClr val="7F7F7F"/>
                </a:solidFill>
                <a:latin typeface="Arial Narrow"/>
                <a:ea typeface="Arial Narrow"/>
                <a:cs typeface="Arial Narrow"/>
                <a:sym typeface="Arial Narrow"/>
              </a:rPr>
              <a:t>Document last updated: 1/27/2023</a:t>
            </a:r>
            <a:endParaRPr b="0" i="0" sz="1400" u="none" cap="none" strike="noStrike">
              <a:solidFill>
                <a:srgbClr val="000000"/>
              </a:solidFill>
              <a:latin typeface="Arial"/>
              <a:ea typeface="Arial"/>
              <a:cs typeface="Arial"/>
              <a:sym typeface="Arial"/>
            </a:endParaRPr>
          </a:p>
        </p:txBody>
      </p:sp>
      <p:pic>
        <p:nvPicPr>
          <p:cNvPr id="120" name="Google Shape;120;p3"/>
          <p:cNvPicPr preferRelativeResize="0"/>
          <p:nvPr/>
        </p:nvPicPr>
        <p:blipFill rotWithShape="1">
          <a:blip r:embed="rId6">
            <a:alphaModFix/>
          </a:blip>
          <a:srcRect b="0" l="0" r="0" t="0"/>
          <a:stretch/>
        </p:blipFill>
        <p:spPr>
          <a:xfrm>
            <a:off x="2914038" y="8433911"/>
            <a:ext cx="277494" cy="231140"/>
          </a:xfrm>
          <a:prstGeom prst="rect">
            <a:avLst/>
          </a:prstGeom>
          <a:noFill/>
          <a:ln>
            <a:noFill/>
          </a:ln>
        </p:spPr>
      </p:pic>
      <p:pic>
        <p:nvPicPr>
          <p:cNvPr id="121" name="Google Shape;121;p3"/>
          <p:cNvPicPr preferRelativeResize="0"/>
          <p:nvPr/>
        </p:nvPicPr>
        <p:blipFill rotWithShape="1">
          <a:blip r:embed="rId7">
            <a:alphaModFix/>
          </a:blip>
          <a:srcRect b="20344" l="12072" r="13472" t="25957"/>
          <a:stretch/>
        </p:blipFill>
        <p:spPr>
          <a:xfrm>
            <a:off x="5425281" y="7395728"/>
            <a:ext cx="375859" cy="173905"/>
          </a:xfrm>
          <a:prstGeom prst="rect">
            <a:avLst/>
          </a:prstGeom>
          <a:noFill/>
          <a:ln>
            <a:noFill/>
          </a:ln>
        </p:spPr>
      </p:pic>
      <p:pic>
        <p:nvPicPr>
          <p:cNvPr id="122" name="Google Shape;122;p3"/>
          <p:cNvPicPr preferRelativeResize="0"/>
          <p:nvPr/>
        </p:nvPicPr>
        <p:blipFill rotWithShape="1">
          <a:blip r:embed="rId8">
            <a:alphaModFix/>
          </a:blip>
          <a:srcRect b="0" l="0" r="0" t="0"/>
          <a:stretch/>
        </p:blipFill>
        <p:spPr>
          <a:xfrm>
            <a:off x="252275" y="8843711"/>
            <a:ext cx="2313161" cy="676656"/>
          </a:xfrm>
          <a:prstGeom prst="rect">
            <a:avLst/>
          </a:prstGeom>
          <a:noFill/>
          <a:ln>
            <a:noFill/>
          </a:ln>
        </p:spPr>
      </p:pic>
      <p:sp>
        <p:nvSpPr>
          <p:cNvPr id="123" name="Google Shape;123;p3"/>
          <p:cNvSpPr/>
          <p:nvPr/>
        </p:nvSpPr>
        <p:spPr>
          <a:xfrm>
            <a:off x="118937" y="5073330"/>
            <a:ext cx="1710879" cy="1908625"/>
          </a:xfrm>
          <a:prstGeom prst="rect">
            <a:avLst/>
          </a:prstGeom>
          <a:noFill/>
          <a:ln>
            <a:noFill/>
          </a:ln>
        </p:spPr>
        <p:txBody>
          <a:bodyPr anchorCtr="0" anchor="t" bIns="45700" lIns="45700" spcFirstLastPara="1" rIns="45700" wrap="square" tIns="45700">
            <a:noAutofit/>
          </a:bodyPr>
          <a:lstStyle/>
          <a:p>
            <a:pPr indent="0" lvl="0" marL="0" marR="0" rtl="0" algn="ctr">
              <a:lnSpc>
                <a:spcPct val="100000"/>
              </a:lnSpc>
              <a:spcBef>
                <a:spcPts val="0"/>
              </a:spcBef>
              <a:spcAft>
                <a:spcPts val="0"/>
              </a:spcAft>
              <a:buClr>
                <a:srgbClr val="7F7F7F"/>
              </a:buClr>
              <a:buSzPts val="200"/>
              <a:buFont typeface="Arial Narrow"/>
              <a:buNone/>
            </a:pPr>
            <a:r>
              <a:rPr b="1" i="0" lang="en-US" sz="800" u="none" cap="none" strike="noStrike">
                <a:solidFill>
                  <a:srgbClr val="7F7F7F"/>
                </a:solidFill>
                <a:latin typeface="Arial Narrow"/>
                <a:ea typeface="Arial Narrow"/>
                <a:cs typeface="Arial Narrow"/>
                <a:sym typeface="Arial Narrow"/>
              </a:rPr>
              <a:t>John Ryan, PhD</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none" cap="none" strike="noStrike">
                <a:solidFill>
                  <a:srgbClr val="7F7F7F"/>
                </a:solidFill>
                <a:latin typeface="Arial Narrow"/>
                <a:ea typeface="Arial Narrow"/>
                <a:cs typeface="Arial Narrow"/>
                <a:sym typeface="Arial Narrow"/>
              </a:rPr>
              <a:t>Associate VP for Research Development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sng" cap="none" strike="noStrike">
                <a:solidFill>
                  <a:srgbClr val="7F7F7F"/>
                </a:solidFill>
                <a:latin typeface="Arial Narrow"/>
                <a:ea typeface="Arial Narrow"/>
                <a:cs typeface="Arial Narrow"/>
                <a:sym typeface="Arial Narrow"/>
                <a:hlinkClick r:id="rId9">
                  <a:extLst>
                    <a:ext uri="{A12FA001-AC4F-418D-AE19-62706E023703}">
                      <ahyp:hlinkClr val="tx"/>
                    </a:ext>
                  </a:extLst>
                </a:hlinkClick>
              </a:rPr>
              <a:t>jjryan@vcu.edu</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7F7F7F"/>
              </a:buClr>
              <a:buSzPts val="200"/>
              <a:buFont typeface="Arial Narrow"/>
              <a:buNone/>
            </a:pPr>
            <a:r>
              <a:rPr b="1" i="0" lang="en-US" sz="800" u="none" cap="none" strike="noStrike">
                <a:solidFill>
                  <a:srgbClr val="7F7F7F"/>
                </a:solidFill>
                <a:latin typeface="Arial Narrow"/>
                <a:ea typeface="Arial Narrow"/>
                <a:cs typeface="Arial Narrow"/>
                <a:sym typeface="Arial Narrow"/>
              </a:rPr>
              <a:t>Melissa Throckmorton, MPA</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none" cap="none" strike="noStrike">
                <a:solidFill>
                  <a:srgbClr val="7F7F7F"/>
                </a:solidFill>
                <a:latin typeface="Arial Narrow"/>
                <a:ea typeface="Arial Narrow"/>
                <a:cs typeface="Arial Narrow"/>
                <a:sym typeface="Arial Narrow"/>
              </a:rPr>
              <a:t>Director of Research Development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none" cap="none" strike="noStrike">
                <a:solidFill>
                  <a:srgbClr val="7F7F7F"/>
                </a:solidFill>
                <a:latin typeface="Arial Narrow"/>
                <a:ea typeface="Arial Narrow"/>
                <a:cs typeface="Arial Narrow"/>
                <a:sym typeface="Arial Narrow"/>
              </a:rPr>
              <a:t>and Strategic Projects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7F7F7F"/>
              </a:buClr>
              <a:buSzPts val="200"/>
              <a:buFont typeface="Arial Narrow"/>
              <a:buNone/>
            </a:pPr>
            <a:r>
              <a:rPr b="0" i="0" lang="en-US" sz="800" u="sng" cap="none" strike="noStrike">
                <a:solidFill>
                  <a:srgbClr val="7F7F7F"/>
                </a:solidFill>
                <a:latin typeface="Arial Narrow"/>
                <a:ea typeface="Arial Narrow"/>
                <a:cs typeface="Arial Narrow"/>
                <a:sym typeface="Arial Narrow"/>
                <a:hlinkClick r:id="rId10">
                  <a:extLst>
                    <a:ext uri="{A12FA001-AC4F-418D-AE19-62706E023703}">
                      <ahyp:hlinkClr val="tx"/>
                    </a:ext>
                  </a:extLst>
                </a:hlinkClick>
              </a:rPr>
              <a:t>throckmortms@vcu.edu</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rtl="0" algn="ctr">
              <a:spcBef>
                <a:spcPts val="0"/>
              </a:spcBef>
              <a:spcAft>
                <a:spcPts val="0"/>
              </a:spcAft>
              <a:buClr>
                <a:schemeClr val="dk1"/>
              </a:buClr>
              <a:buSzPts val="1100"/>
              <a:buFont typeface="Arial"/>
              <a:buNone/>
            </a:pPr>
            <a:r>
              <a:rPr b="1" lang="en-US" sz="800">
                <a:solidFill>
                  <a:srgbClr val="7F7F7F"/>
                </a:solidFill>
                <a:latin typeface="Arial Narrow"/>
                <a:ea typeface="Arial Narrow"/>
                <a:cs typeface="Arial Narrow"/>
                <a:sym typeface="Arial Narrow"/>
              </a:rPr>
              <a:t>Mary Strawderman, M. Envs., CRA</a:t>
            </a:r>
            <a:endParaRPr b="1" sz="800">
              <a:solidFill>
                <a:srgbClr val="7F7F7F"/>
              </a:solidFill>
              <a:latin typeface="Arial Narrow"/>
              <a:ea typeface="Arial Narrow"/>
              <a:cs typeface="Arial Narrow"/>
              <a:sym typeface="Arial Narrow"/>
            </a:endParaRPr>
          </a:p>
          <a:p>
            <a:pPr indent="0" lvl="0" marL="0" rtl="0" algn="ctr">
              <a:spcBef>
                <a:spcPts val="0"/>
              </a:spcBef>
              <a:spcAft>
                <a:spcPts val="0"/>
              </a:spcAft>
              <a:buClr>
                <a:schemeClr val="dk1"/>
              </a:buClr>
              <a:buSzPts val="1100"/>
              <a:buFont typeface="Arial"/>
              <a:buNone/>
            </a:pPr>
            <a:r>
              <a:rPr lang="en-US" sz="800">
                <a:solidFill>
                  <a:srgbClr val="7F7F7F"/>
                </a:solidFill>
                <a:latin typeface="Arial Narrow"/>
                <a:ea typeface="Arial Narrow"/>
                <a:cs typeface="Arial Narrow"/>
                <a:sym typeface="Arial Narrow"/>
              </a:rPr>
              <a:t>Research Development Administrator</a:t>
            </a:r>
            <a:endParaRPr sz="800">
              <a:solidFill>
                <a:srgbClr val="7F7F7F"/>
              </a:solidFill>
              <a:latin typeface="Arial Narrow"/>
              <a:ea typeface="Arial Narrow"/>
              <a:cs typeface="Arial Narrow"/>
              <a:sym typeface="Arial Narrow"/>
            </a:endParaRPr>
          </a:p>
          <a:p>
            <a:pPr indent="0" lvl="0" marL="0" rtl="0" algn="ctr">
              <a:spcBef>
                <a:spcPts val="0"/>
              </a:spcBef>
              <a:spcAft>
                <a:spcPts val="0"/>
              </a:spcAft>
              <a:buClr>
                <a:schemeClr val="dk1"/>
              </a:buClr>
              <a:buSzPts val="1100"/>
              <a:buFont typeface="Arial"/>
              <a:buNone/>
            </a:pPr>
            <a:r>
              <a:rPr lang="en-US" sz="800" u="sng">
                <a:solidFill>
                  <a:srgbClr val="7F7F7F"/>
                </a:solidFill>
                <a:latin typeface="Arial Narrow"/>
                <a:ea typeface="Arial Narrow"/>
                <a:cs typeface="Arial Narrow"/>
                <a:sym typeface="Arial Narrow"/>
              </a:rPr>
              <a:t>strawdermamm@vcu.edu</a:t>
            </a:r>
            <a:endParaRPr b="1" sz="800">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a:p>
            <a:pPr indent="0" lvl="0" marL="0" marR="0" rtl="0" algn="ctr">
              <a:lnSpc>
                <a:spcPct val="100000"/>
              </a:lnSpc>
              <a:spcBef>
                <a:spcPts val="0"/>
              </a:spcBef>
              <a:spcAft>
                <a:spcPts val="0"/>
              </a:spcAft>
              <a:buClr>
                <a:srgbClr val="000000"/>
              </a:buClr>
              <a:buSzPts val="200"/>
              <a:buFont typeface="Arial"/>
              <a:buNone/>
            </a:pPr>
            <a:r>
              <a:t/>
            </a:r>
            <a:endParaRPr b="0" i="0" sz="800" u="none" cap="none" strike="noStrike">
              <a:solidFill>
                <a:srgbClr val="7F7F7F"/>
              </a:solidFill>
              <a:latin typeface="Arial Narrow"/>
              <a:ea typeface="Arial Narrow"/>
              <a:cs typeface="Arial Narrow"/>
              <a:sym typeface="Arial Narrow"/>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Melissa S Throckmorton Hallman</dc:creator>
</cp:coreProperties>
</file>